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78" r:id="rId3"/>
    <p:sldId id="279" r:id="rId4"/>
    <p:sldId id="280" r:id="rId5"/>
    <p:sldId id="282" r:id="rId6"/>
    <p:sldId id="277" r:id="rId7"/>
    <p:sldId id="257" r:id="rId8"/>
    <p:sldId id="283" r:id="rId9"/>
    <p:sldId id="284" r:id="rId10"/>
    <p:sldId id="258" r:id="rId11"/>
    <p:sldId id="269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267" r:id="rId34"/>
    <p:sldId id="306" r:id="rId35"/>
    <p:sldId id="307" r:id="rId36"/>
    <p:sldId id="308" r:id="rId37"/>
    <p:sldId id="309" r:id="rId38"/>
    <p:sldId id="310" r:id="rId39"/>
    <p:sldId id="311" r:id="rId40"/>
    <p:sldId id="313" r:id="rId41"/>
    <p:sldId id="314" r:id="rId42"/>
    <p:sldId id="312" r:id="rId43"/>
    <p:sldId id="265" r:id="rId4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4086" autoAdjust="0"/>
  </p:normalViewPr>
  <p:slideViewPr>
    <p:cSldViewPr>
      <p:cViewPr>
        <p:scale>
          <a:sx n="71" d="100"/>
          <a:sy n="71" d="100"/>
        </p:scale>
        <p:origin x="-126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4D5CB-63DB-436B-A86A-3E9F6B624331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</dgm:pt>
    <dgm:pt modelId="{99CDFFC5-5B85-4C98-8B4F-EFAD9E25B49D}">
      <dgm:prSet phldrT="[Text]" custT="1"/>
      <dgm:spPr/>
      <dgm:t>
        <a:bodyPr/>
        <a:lstStyle/>
        <a:p>
          <a:r>
            <a:rPr lang="th-TH" sz="2800" dirty="0" smtClean="0"/>
            <a:t>ข่าวสาร (</a:t>
          </a:r>
          <a:r>
            <a:rPr lang="en-US" sz="2800" dirty="0" smtClean="0"/>
            <a:t>Message)</a:t>
          </a:r>
          <a:endParaRPr lang="en-US" sz="2800" dirty="0"/>
        </a:p>
      </dgm:t>
    </dgm:pt>
    <dgm:pt modelId="{37FF4ED7-C7BB-4494-BAAD-15D6ED21CD21}" type="parTrans" cxnId="{93C591A7-40BD-4989-9C93-28F134E08A60}">
      <dgm:prSet/>
      <dgm:spPr/>
      <dgm:t>
        <a:bodyPr/>
        <a:lstStyle/>
        <a:p>
          <a:endParaRPr lang="en-US" sz="2400"/>
        </a:p>
      </dgm:t>
    </dgm:pt>
    <dgm:pt modelId="{F53D3EAA-8889-470B-B496-6ABF8B24106A}" type="sibTrans" cxnId="{93C591A7-40BD-4989-9C93-28F134E08A60}">
      <dgm:prSet/>
      <dgm:spPr/>
      <dgm:t>
        <a:bodyPr/>
        <a:lstStyle/>
        <a:p>
          <a:endParaRPr lang="en-US" sz="2400"/>
        </a:p>
      </dgm:t>
    </dgm:pt>
    <dgm:pt modelId="{BBC779FF-D99E-41F9-A221-F8028AD002B6}">
      <dgm:prSet custT="1"/>
      <dgm:spPr/>
      <dgm:t>
        <a:bodyPr/>
        <a:lstStyle/>
        <a:p>
          <a:r>
            <a:rPr lang="th-TH" sz="2800" smtClean="0"/>
            <a:t>ผู้ส่ง (</a:t>
          </a:r>
          <a:r>
            <a:rPr lang="en-US" sz="2800" smtClean="0"/>
            <a:t>Sender/Source)</a:t>
          </a:r>
          <a:endParaRPr lang="en-US" sz="2800"/>
        </a:p>
      </dgm:t>
    </dgm:pt>
    <dgm:pt modelId="{931C2081-1131-41BB-9C96-D746C434D7DF}" type="parTrans" cxnId="{948B7634-BD38-469D-8B81-F146C4F3FBD9}">
      <dgm:prSet/>
      <dgm:spPr/>
      <dgm:t>
        <a:bodyPr/>
        <a:lstStyle/>
        <a:p>
          <a:endParaRPr lang="en-US" sz="2400"/>
        </a:p>
      </dgm:t>
    </dgm:pt>
    <dgm:pt modelId="{92CED159-4113-4F8A-BDB9-2C32094EA96E}" type="sibTrans" cxnId="{948B7634-BD38-469D-8B81-F146C4F3FBD9}">
      <dgm:prSet/>
      <dgm:spPr/>
      <dgm:t>
        <a:bodyPr/>
        <a:lstStyle/>
        <a:p>
          <a:endParaRPr lang="en-US" sz="2400"/>
        </a:p>
      </dgm:t>
    </dgm:pt>
    <dgm:pt modelId="{F117C450-F8D9-44CE-BE88-4CCA9411E1D0}">
      <dgm:prSet custT="1"/>
      <dgm:spPr/>
      <dgm:t>
        <a:bodyPr/>
        <a:lstStyle/>
        <a:p>
          <a:r>
            <a:rPr lang="th-TH" sz="2800" smtClean="0"/>
            <a:t>ผู้รับ (</a:t>
          </a:r>
          <a:r>
            <a:rPr lang="en-US" sz="2800" smtClean="0"/>
            <a:t>Receiver/Destination)</a:t>
          </a:r>
          <a:endParaRPr lang="en-US" sz="2800"/>
        </a:p>
      </dgm:t>
    </dgm:pt>
    <dgm:pt modelId="{7CC876F6-BD71-4D7F-97D5-1BA591D0E6DD}" type="parTrans" cxnId="{62ADD61E-E420-46A5-A60F-B7F3C78BC532}">
      <dgm:prSet/>
      <dgm:spPr/>
      <dgm:t>
        <a:bodyPr/>
        <a:lstStyle/>
        <a:p>
          <a:endParaRPr lang="en-US" sz="2400"/>
        </a:p>
      </dgm:t>
    </dgm:pt>
    <dgm:pt modelId="{6D9F5690-26BE-4EBB-A144-42ADF6CFC0A2}" type="sibTrans" cxnId="{62ADD61E-E420-46A5-A60F-B7F3C78BC532}">
      <dgm:prSet/>
      <dgm:spPr/>
      <dgm:t>
        <a:bodyPr/>
        <a:lstStyle/>
        <a:p>
          <a:endParaRPr lang="en-US" sz="2400"/>
        </a:p>
      </dgm:t>
    </dgm:pt>
    <dgm:pt modelId="{0B37EA21-566A-4C56-A049-B38054BF2888}">
      <dgm:prSet custT="1"/>
      <dgm:spPr/>
      <dgm:t>
        <a:bodyPr/>
        <a:lstStyle/>
        <a:p>
          <a:r>
            <a:rPr lang="th-TH" sz="2800" smtClean="0"/>
            <a:t>สื่อกลางส่งข้อมูล (</a:t>
          </a:r>
          <a:r>
            <a:rPr lang="en-US" sz="2800" smtClean="0"/>
            <a:t>Transmission Medium)</a:t>
          </a:r>
          <a:endParaRPr lang="en-US" sz="2800"/>
        </a:p>
      </dgm:t>
    </dgm:pt>
    <dgm:pt modelId="{3666D6A8-2706-4C17-A324-E90350C7C09B}" type="parTrans" cxnId="{5C7852CE-63E3-4413-AFD3-1638A53DFFE7}">
      <dgm:prSet/>
      <dgm:spPr/>
      <dgm:t>
        <a:bodyPr/>
        <a:lstStyle/>
        <a:p>
          <a:endParaRPr lang="en-US" sz="2400"/>
        </a:p>
      </dgm:t>
    </dgm:pt>
    <dgm:pt modelId="{6ED2DBD7-C8F2-4A47-ACDC-0F20663E296F}" type="sibTrans" cxnId="{5C7852CE-63E3-4413-AFD3-1638A53DFFE7}">
      <dgm:prSet/>
      <dgm:spPr/>
      <dgm:t>
        <a:bodyPr/>
        <a:lstStyle/>
        <a:p>
          <a:endParaRPr lang="en-US" sz="2400"/>
        </a:p>
      </dgm:t>
    </dgm:pt>
    <dgm:pt modelId="{F3EBD90C-3B0B-45D0-BCAB-5EF7E7D63174}">
      <dgm:prSet custT="1"/>
      <dgm:spPr/>
      <dgm:t>
        <a:bodyPr/>
        <a:lstStyle/>
        <a:p>
          <a:r>
            <a:rPr lang="th-TH" sz="2400" dirty="0" smtClean="0"/>
            <a:t>โพรโทคอล (</a:t>
          </a:r>
          <a:r>
            <a:rPr lang="en-US" sz="2400" dirty="0" smtClean="0"/>
            <a:t>Protocol) </a:t>
          </a:r>
          <a:r>
            <a:rPr lang="th-TH" sz="2400" dirty="0" smtClean="0"/>
            <a:t>กลุ่มของกฎเกณฑ์และข้อปฏิบัติต่างๆ ที่กำหนดขึ้นมา 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th-TH" sz="2400" dirty="0" smtClean="0"/>
            <a:t>เพื่อนำมาใช้เป็นข้อตกลงร่วมกันระหว่างผู้ส่งและผู้รับเพื่อให้การสื่อสารบรรลุผล</a:t>
          </a:r>
          <a:endParaRPr lang="en-US" sz="2400" dirty="0"/>
        </a:p>
      </dgm:t>
    </dgm:pt>
    <dgm:pt modelId="{417D14E6-CD02-4E26-A653-401C170A3565}" type="parTrans" cxnId="{A80B29D6-1CAC-4480-A2DE-EC6964DF96D4}">
      <dgm:prSet/>
      <dgm:spPr/>
      <dgm:t>
        <a:bodyPr/>
        <a:lstStyle/>
        <a:p>
          <a:endParaRPr lang="en-US" sz="2400"/>
        </a:p>
      </dgm:t>
    </dgm:pt>
    <dgm:pt modelId="{71123B1F-B7A5-4AC0-BD79-19ED8812856A}" type="sibTrans" cxnId="{A80B29D6-1CAC-4480-A2DE-EC6964DF96D4}">
      <dgm:prSet/>
      <dgm:spPr/>
      <dgm:t>
        <a:bodyPr/>
        <a:lstStyle/>
        <a:p>
          <a:endParaRPr lang="en-US" sz="2400"/>
        </a:p>
      </dgm:t>
    </dgm:pt>
    <dgm:pt modelId="{EA5FE852-E609-4AAB-AF46-1BCC6AD9EEDD}" type="pres">
      <dgm:prSet presAssocID="{75F4D5CB-63DB-436B-A86A-3E9F6B624331}" presName="linear" presStyleCnt="0">
        <dgm:presLayoutVars>
          <dgm:animLvl val="lvl"/>
          <dgm:resizeHandles val="exact"/>
        </dgm:presLayoutVars>
      </dgm:prSet>
      <dgm:spPr/>
    </dgm:pt>
    <dgm:pt modelId="{1C42DB66-588D-4207-9A35-CABCD13FE17B}" type="pres">
      <dgm:prSet presAssocID="{99CDFFC5-5B85-4C98-8B4F-EFAD9E25B49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1E3E62-0562-45B8-9CF0-AA8026CB3585}" type="pres">
      <dgm:prSet presAssocID="{F53D3EAA-8889-470B-B496-6ABF8B24106A}" presName="spacer" presStyleCnt="0"/>
      <dgm:spPr/>
    </dgm:pt>
    <dgm:pt modelId="{9D0CE590-61E3-49B0-9C5B-8A92FD41C8E1}" type="pres">
      <dgm:prSet presAssocID="{BBC779FF-D99E-41F9-A221-F8028AD002B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EB2505-EEDC-4C20-A39E-906D50590F30}" type="pres">
      <dgm:prSet presAssocID="{92CED159-4113-4F8A-BDB9-2C32094EA96E}" presName="spacer" presStyleCnt="0"/>
      <dgm:spPr/>
    </dgm:pt>
    <dgm:pt modelId="{7C1F3E60-CA6C-4B76-AC2E-D6F98635F802}" type="pres">
      <dgm:prSet presAssocID="{F117C450-F8D9-44CE-BE88-4CCA9411E1D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9D98DC-6CFF-48DA-AFF4-7686FB5C8F7B}" type="pres">
      <dgm:prSet presAssocID="{6D9F5690-26BE-4EBB-A144-42ADF6CFC0A2}" presName="spacer" presStyleCnt="0"/>
      <dgm:spPr/>
    </dgm:pt>
    <dgm:pt modelId="{41F13AB9-CF40-44CA-A03D-D5F50F137678}" type="pres">
      <dgm:prSet presAssocID="{0B37EA21-566A-4C56-A049-B38054BF288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57B6AB-2B23-493D-8503-A76ADF74A552}" type="pres">
      <dgm:prSet presAssocID="{6ED2DBD7-C8F2-4A47-ACDC-0F20663E296F}" presName="spacer" presStyleCnt="0"/>
      <dgm:spPr/>
    </dgm:pt>
    <dgm:pt modelId="{2D3CAAAF-F23B-4A4D-978A-640F5E5CD6B1}" type="pres">
      <dgm:prSet presAssocID="{F3EBD90C-3B0B-45D0-BCAB-5EF7E7D631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F030C4-93CB-4C20-AD16-F1C652BD1EEE}" type="presOf" srcId="{BBC779FF-D99E-41F9-A221-F8028AD002B6}" destId="{9D0CE590-61E3-49B0-9C5B-8A92FD41C8E1}" srcOrd="0" destOrd="0" presId="urn:microsoft.com/office/officeart/2005/8/layout/vList2"/>
    <dgm:cxn modelId="{A80B29D6-1CAC-4480-A2DE-EC6964DF96D4}" srcId="{75F4D5CB-63DB-436B-A86A-3E9F6B624331}" destId="{F3EBD90C-3B0B-45D0-BCAB-5EF7E7D63174}" srcOrd="4" destOrd="0" parTransId="{417D14E6-CD02-4E26-A653-401C170A3565}" sibTransId="{71123B1F-B7A5-4AC0-BD79-19ED8812856A}"/>
    <dgm:cxn modelId="{D8672F64-10EA-4B19-8AAD-B12D12D5341C}" type="presOf" srcId="{F3EBD90C-3B0B-45D0-BCAB-5EF7E7D63174}" destId="{2D3CAAAF-F23B-4A4D-978A-640F5E5CD6B1}" srcOrd="0" destOrd="0" presId="urn:microsoft.com/office/officeart/2005/8/layout/vList2"/>
    <dgm:cxn modelId="{46637675-A922-41FF-B852-8FF1AC15780C}" type="presOf" srcId="{99CDFFC5-5B85-4C98-8B4F-EFAD9E25B49D}" destId="{1C42DB66-588D-4207-9A35-CABCD13FE17B}" srcOrd="0" destOrd="0" presId="urn:microsoft.com/office/officeart/2005/8/layout/vList2"/>
    <dgm:cxn modelId="{5C7852CE-63E3-4413-AFD3-1638A53DFFE7}" srcId="{75F4D5CB-63DB-436B-A86A-3E9F6B624331}" destId="{0B37EA21-566A-4C56-A049-B38054BF2888}" srcOrd="3" destOrd="0" parTransId="{3666D6A8-2706-4C17-A324-E90350C7C09B}" sibTransId="{6ED2DBD7-C8F2-4A47-ACDC-0F20663E296F}"/>
    <dgm:cxn modelId="{260EBE85-8859-42CF-BE40-575309345495}" type="presOf" srcId="{F117C450-F8D9-44CE-BE88-4CCA9411E1D0}" destId="{7C1F3E60-CA6C-4B76-AC2E-D6F98635F802}" srcOrd="0" destOrd="0" presId="urn:microsoft.com/office/officeart/2005/8/layout/vList2"/>
    <dgm:cxn modelId="{D59094CF-610E-476D-99AF-57C4257C745B}" type="presOf" srcId="{75F4D5CB-63DB-436B-A86A-3E9F6B624331}" destId="{EA5FE852-E609-4AAB-AF46-1BCC6AD9EEDD}" srcOrd="0" destOrd="0" presId="urn:microsoft.com/office/officeart/2005/8/layout/vList2"/>
    <dgm:cxn modelId="{948B7634-BD38-469D-8B81-F146C4F3FBD9}" srcId="{75F4D5CB-63DB-436B-A86A-3E9F6B624331}" destId="{BBC779FF-D99E-41F9-A221-F8028AD002B6}" srcOrd="1" destOrd="0" parTransId="{931C2081-1131-41BB-9C96-D746C434D7DF}" sibTransId="{92CED159-4113-4F8A-BDB9-2C32094EA96E}"/>
    <dgm:cxn modelId="{93C591A7-40BD-4989-9C93-28F134E08A60}" srcId="{75F4D5CB-63DB-436B-A86A-3E9F6B624331}" destId="{99CDFFC5-5B85-4C98-8B4F-EFAD9E25B49D}" srcOrd="0" destOrd="0" parTransId="{37FF4ED7-C7BB-4494-BAAD-15D6ED21CD21}" sibTransId="{F53D3EAA-8889-470B-B496-6ABF8B24106A}"/>
    <dgm:cxn modelId="{4C08E149-0029-44DC-8CED-0BF5D37F2C72}" type="presOf" srcId="{0B37EA21-566A-4C56-A049-B38054BF2888}" destId="{41F13AB9-CF40-44CA-A03D-D5F50F137678}" srcOrd="0" destOrd="0" presId="urn:microsoft.com/office/officeart/2005/8/layout/vList2"/>
    <dgm:cxn modelId="{62ADD61E-E420-46A5-A60F-B7F3C78BC532}" srcId="{75F4D5CB-63DB-436B-A86A-3E9F6B624331}" destId="{F117C450-F8D9-44CE-BE88-4CCA9411E1D0}" srcOrd="2" destOrd="0" parTransId="{7CC876F6-BD71-4D7F-97D5-1BA591D0E6DD}" sibTransId="{6D9F5690-26BE-4EBB-A144-42ADF6CFC0A2}"/>
    <dgm:cxn modelId="{8D97A2CF-C6BF-4693-9D7A-56A5BD83B481}" type="presParOf" srcId="{EA5FE852-E609-4AAB-AF46-1BCC6AD9EEDD}" destId="{1C42DB66-588D-4207-9A35-CABCD13FE17B}" srcOrd="0" destOrd="0" presId="urn:microsoft.com/office/officeart/2005/8/layout/vList2"/>
    <dgm:cxn modelId="{8EF8C3F1-CF84-4486-83D8-BD2E6E525724}" type="presParOf" srcId="{EA5FE852-E609-4AAB-AF46-1BCC6AD9EEDD}" destId="{8C1E3E62-0562-45B8-9CF0-AA8026CB3585}" srcOrd="1" destOrd="0" presId="urn:microsoft.com/office/officeart/2005/8/layout/vList2"/>
    <dgm:cxn modelId="{060AAFE0-6A14-4399-BBBC-9D86F11F4242}" type="presParOf" srcId="{EA5FE852-E609-4AAB-AF46-1BCC6AD9EEDD}" destId="{9D0CE590-61E3-49B0-9C5B-8A92FD41C8E1}" srcOrd="2" destOrd="0" presId="urn:microsoft.com/office/officeart/2005/8/layout/vList2"/>
    <dgm:cxn modelId="{2696C5F0-333F-4568-B153-DAF93E5B0E76}" type="presParOf" srcId="{EA5FE852-E609-4AAB-AF46-1BCC6AD9EEDD}" destId="{E4EB2505-EEDC-4C20-A39E-906D50590F30}" srcOrd="3" destOrd="0" presId="urn:microsoft.com/office/officeart/2005/8/layout/vList2"/>
    <dgm:cxn modelId="{2BCDAFCE-7FD0-4DA6-90A0-1EF7775888E4}" type="presParOf" srcId="{EA5FE852-E609-4AAB-AF46-1BCC6AD9EEDD}" destId="{7C1F3E60-CA6C-4B76-AC2E-D6F98635F802}" srcOrd="4" destOrd="0" presId="urn:microsoft.com/office/officeart/2005/8/layout/vList2"/>
    <dgm:cxn modelId="{425A63A4-7F7A-4EA7-A720-6615E72A9222}" type="presParOf" srcId="{EA5FE852-E609-4AAB-AF46-1BCC6AD9EEDD}" destId="{559D98DC-6CFF-48DA-AFF4-7686FB5C8F7B}" srcOrd="5" destOrd="0" presId="urn:microsoft.com/office/officeart/2005/8/layout/vList2"/>
    <dgm:cxn modelId="{44F0E3D0-3F31-49E1-BF22-F7F992A2D7B6}" type="presParOf" srcId="{EA5FE852-E609-4AAB-AF46-1BCC6AD9EEDD}" destId="{41F13AB9-CF40-44CA-A03D-D5F50F137678}" srcOrd="6" destOrd="0" presId="urn:microsoft.com/office/officeart/2005/8/layout/vList2"/>
    <dgm:cxn modelId="{2A5F0670-AFA9-47A1-9A5B-6E5D58C59EC8}" type="presParOf" srcId="{EA5FE852-E609-4AAB-AF46-1BCC6AD9EEDD}" destId="{A557B6AB-2B23-493D-8503-A76ADF74A552}" srcOrd="7" destOrd="0" presId="urn:microsoft.com/office/officeart/2005/8/layout/vList2"/>
    <dgm:cxn modelId="{EEA4FBE4-6FCA-4F7D-A459-824DEB46CFAE}" type="presParOf" srcId="{EA5FE852-E609-4AAB-AF46-1BCC6AD9EEDD}" destId="{2D3CAAAF-F23B-4A4D-978A-640F5E5CD6B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DB3EA-0295-4591-BE1E-BB7B992DAF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FB9354-2CFE-47BC-9117-E5AFC2012F3C}">
      <dgm:prSet phldrT="[Text]" custT="1"/>
      <dgm:spPr/>
      <dgm:t>
        <a:bodyPr/>
        <a:lstStyle/>
        <a:p>
          <a:r>
            <a:rPr lang="en-US" sz="2400" dirty="0" smtClean="0"/>
            <a:t>Transmission mode</a:t>
          </a:r>
          <a:endParaRPr lang="en-US" sz="2400" dirty="0"/>
        </a:p>
      </dgm:t>
    </dgm:pt>
    <dgm:pt modelId="{CC6966ED-B313-4CEA-B23D-5CE1001CA11F}" type="parTrans" cxnId="{2772AB44-9338-4D3D-A2BA-BFBF57268E5F}">
      <dgm:prSet/>
      <dgm:spPr/>
      <dgm:t>
        <a:bodyPr/>
        <a:lstStyle/>
        <a:p>
          <a:endParaRPr lang="en-US" sz="1400"/>
        </a:p>
      </dgm:t>
    </dgm:pt>
    <dgm:pt modelId="{4B721C7E-DF0C-4F40-9455-7613E8E638E7}" type="sibTrans" cxnId="{2772AB44-9338-4D3D-A2BA-BFBF57268E5F}">
      <dgm:prSet/>
      <dgm:spPr/>
      <dgm:t>
        <a:bodyPr/>
        <a:lstStyle/>
        <a:p>
          <a:endParaRPr lang="en-US" sz="1400"/>
        </a:p>
      </dgm:t>
    </dgm:pt>
    <dgm:pt modelId="{3B5478C9-5C68-42F3-A8B3-BC863AAD0DF7}">
      <dgm:prSet phldrT="[Text]" custT="1"/>
      <dgm:spPr/>
      <dgm:t>
        <a:bodyPr/>
        <a:lstStyle/>
        <a:p>
          <a:r>
            <a:rPr lang="en-US" sz="2400" dirty="0" smtClean="0"/>
            <a:t>Simplex</a:t>
          </a:r>
          <a:endParaRPr lang="en-US" sz="2400" dirty="0"/>
        </a:p>
      </dgm:t>
    </dgm:pt>
    <dgm:pt modelId="{117B836E-3056-4809-BA3D-F0094FDE2F16}" type="parTrans" cxnId="{C021CBEB-DBD6-4268-BBFA-5018252DDD76}">
      <dgm:prSet/>
      <dgm:spPr/>
      <dgm:t>
        <a:bodyPr/>
        <a:lstStyle/>
        <a:p>
          <a:endParaRPr lang="en-US" sz="1400"/>
        </a:p>
      </dgm:t>
    </dgm:pt>
    <dgm:pt modelId="{9F64777B-9968-4D5E-AFCF-88D2CC394F36}" type="sibTrans" cxnId="{C021CBEB-DBD6-4268-BBFA-5018252DDD76}">
      <dgm:prSet/>
      <dgm:spPr/>
      <dgm:t>
        <a:bodyPr/>
        <a:lstStyle/>
        <a:p>
          <a:endParaRPr lang="en-US" sz="1400"/>
        </a:p>
      </dgm:t>
    </dgm:pt>
    <dgm:pt modelId="{ABF7C129-E720-488D-8828-3A8A69748E17}">
      <dgm:prSet phldrT="[Text]" custT="1"/>
      <dgm:spPr/>
      <dgm:t>
        <a:bodyPr/>
        <a:lstStyle/>
        <a:p>
          <a:r>
            <a:rPr lang="en-US" sz="2400" dirty="0" smtClean="0"/>
            <a:t>Half-Duplex</a:t>
          </a:r>
          <a:endParaRPr lang="en-US" sz="2400" dirty="0"/>
        </a:p>
      </dgm:t>
    </dgm:pt>
    <dgm:pt modelId="{6D31D565-4AE9-4521-9EE4-2AEE71C5C39D}" type="parTrans" cxnId="{9C4836D5-A16B-44FE-A118-555297474EC6}">
      <dgm:prSet/>
      <dgm:spPr/>
      <dgm:t>
        <a:bodyPr/>
        <a:lstStyle/>
        <a:p>
          <a:endParaRPr lang="en-US" sz="1400"/>
        </a:p>
      </dgm:t>
    </dgm:pt>
    <dgm:pt modelId="{7E71C1C5-4E55-432C-86CE-B94EFE86A279}" type="sibTrans" cxnId="{9C4836D5-A16B-44FE-A118-555297474EC6}">
      <dgm:prSet/>
      <dgm:spPr/>
      <dgm:t>
        <a:bodyPr/>
        <a:lstStyle/>
        <a:p>
          <a:endParaRPr lang="en-US" sz="1400"/>
        </a:p>
      </dgm:t>
    </dgm:pt>
    <dgm:pt modelId="{40434B61-0E9B-4DDA-AEF7-B81B34C83128}">
      <dgm:prSet phldrT="[Text]" custT="1"/>
      <dgm:spPr/>
      <dgm:t>
        <a:bodyPr/>
        <a:lstStyle/>
        <a:p>
          <a:r>
            <a:rPr lang="en-US" sz="2400" dirty="0" smtClean="0"/>
            <a:t>Full-Duplex</a:t>
          </a:r>
          <a:endParaRPr lang="en-US" sz="2400" dirty="0"/>
        </a:p>
      </dgm:t>
    </dgm:pt>
    <dgm:pt modelId="{A9F7E6D3-39B1-4B46-BED3-8947429389E2}" type="parTrans" cxnId="{57F27FE9-E967-4CE3-B202-D0AA685C8E6B}">
      <dgm:prSet/>
      <dgm:spPr/>
      <dgm:t>
        <a:bodyPr/>
        <a:lstStyle/>
        <a:p>
          <a:endParaRPr lang="en-US" sz="1400"/>
        </a:p>
      </dgm:t>
    </dgm:pt>
    <dgm:pt modelId="{A7BA5101-5305-4756-ADB7-2FDEE125D8A5}" type="sibTrans" cxnId="{57F27FE9-E967-4CE3-B202-D0AA685C8E6B}">
      <dgm:prSet/>
      <dgm:spPr/>
      <dgm:t>
        <a:bodyPr/>
        <a:lstStyle/>
        <a:p>
          <a:endParaRPr lang="en-US" sz="1400"/>
        </a:p>
      </dgm:t>
    </dgm:pt>
    <dgm:pt modelId="{C79EEF5B-6EC6-4725-9C0E-7C3A1BF57890}" type="pres">
      <dgm:prSet presAssocID="{819DB3EA-0295-4591-BE1E-BB7B992DAF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9690F5-8918-481D-8A33-53AADD28136D}" type="pres">
      <dgm:prSet presAssocID="{D4FB9354-2CFE-47BC-9117-E5AFC2012F3C}" presName="hierRoot1" presStyleCnt="0">
        <dgm:presLayoutVars>
          <dgm:hierBranch val="init"/>
        </dgm:presLayoutVars>
      </dgm:prSet>
      <dgm:spPr/>
    </dgm:pt>
    <dgm:pt modelId="{D90B68DA-BEC8-400B-8875-8EFDC1D45D34}" type="pres">
      <dgm:prSet presAssocID="{D4FB9354-2CFE-47BC-9117-E5AFC2012F3C}" presName="rootComposite1" presStyleCnt="0"/>
      <dgm:spPr/>
    </dgm:pt>
    <dgm:pt modelId="{7408B0D6-A7D3-4787-BB41-4EC8960DB018}" type="pres">
      <dgm:prSet presAssocID="{D4FB9354-2CFE-47BC-9117-E5AFC2012F3C}" presName="rootText1" presStyleLbl="node0" presStyleIdx="0" presStyleCnt="1" custScaleX="181712" custLinFactNeighborY="38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AAEBCE-64DB-486A-9DD6-F3D199537C1A}" type="pres">
      <dgm:prSet presAssocID="{D4FB9354-2CFE-47BC-9117-E5AFC2012F3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B5645B-2AB5-4E1D-ADD9-1252471D13C8}" type="pres">
      <dgm:prSet presAssocID="{D4FB9354-2CFE-47BC-9117-E5AFC2012F3C}" presName="hierChild2" presStyleCnt="0"/>
      <dgm:spPr/>
    </dgm:pt>
    <dgm:pt modelId="{67190492-5D9C-4568-B571-5122CFF73119}" type="pres">
      <dgm:prSet presAssocID="{117B836E-3056-4809-BA3D-F0094FDE2F1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85484CB-E3BD-4ACC-BE9A-35A034164636}" type="pres">
      <dgm:prSet presAssocID="{3B5478C9-5C68-42F3-A8B3-BC863AAD0DF7}" presName="hierRoot2" presStyleCnt="0">
        <dgm:presLayoutVars>
          <dgm:hierBranch val="init"/>
        </dgm:presLayoutVars>
      </dgm:prSet>
      <dgm:spPr/>
    </dgm:pt>
    <dgm:pt modelId="{9803980B-88AA-400F-9185-B24B4DBFC719}" type="pres">
      <dgm:prSet presAssocID="{3B5478C9-5C68-42F3-A8B3-BC863AAD0DF7}" presName="rootComposite" presStyleCnt="0"/>
      <dgm:spPr/>
    </dgm:pt>
    <dgm:pt modelId="{73F4A3FF-BB78-4C9E-BDDA-A04C3ECEB689}" type="pres">
      <dgm:prSet presAssocID="{3B5478C9-5C68-42F3-A8B3-BC863AAD0D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B6CBC-42DD-4795-8778-E19AE7E4594A}" type="pres">
      <dgm:prSet presAssocID="{3B5478C9-5C68-42F3-A8B3-BC863AAD0DF7}" presName="rootConnector" presStyleLbl="node2" presStyleIdx="0" presStyleCnt="3"/>
      <dgm:spPr/>
      <dgm:t>
        <a:bodyPr/>
        <a:lstStyle/>
        <a:p>
          <a:endParaRPr lang="en-US"/>
        </a:p>
      </dgm:t>
    </dgm:pt>
    <dgm:pt modelId="{8E5ACF0A-11C6-4A3B-9F93-C7F34C56D474}" type="pres">
      <dgm:prSet presAssocID="{3B5478C9-5C68-42F3-A8B3-BC863AAD0DF7}" presName="hierChild4" presStyleCnt="0"/>
      <dgm:spPr/>
    </dgm:pt>
    <dgm:pt modelId="{6866123E-AB24-4526-B186-B2F94E66436F}" type="pres">
      <dgm:prSet presAssocID="{3B5478C9-5C68-42F3-A8B3-BC863AAD0DF7}" presName="hierChild5" presStyleCnt="0"/>
      <dgm:spPr/>
    </dgm:pt>
    <dgm:pt modelId="{07190C70-468D-422B-A59E-F16AD3CAEA82}" type="pres">
      <dgm:prSet presAssocID="{6D31D565-4AE9-4521-9EE4-2AEE71C5C39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7552D59-3AC2-4621-85B0-D5D63FC3D794}" type="pres">
      <dgm:prSet presAssocID="{ABF7C129-E720-488D-8828-3A8A69748E17}" presName="hierRoot2" presStyleCnt="0">
        <dgm:presLayoutVars>
          <dgm:hierBranch val="init"/>
        </dgm:presLayoutVars>
      </dgm:prSet>
      <dgm:spPr/>
    </dgm:pt>
    <dgm:pt modelId="{75933672-BF97-4AE6-B368-44D3C061D3C7}" type="pres">
      <dgm:prSet presAssocID="{ABF7C129-E720-488D-8828-3A8A69748E17}" presName="rootComposite" presStyleCnt="0"/>
      <dgm:spPr/>
    </dgm:pt>
    <dgm:pt modelId="{27C7178C-3CB1-40FB-8506-CEACEE8348CD}" type="pres">
      <dgm:prSet presAssocID="{ABF7C129-E720-488D-8828-3A8A69748E1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0D9DEF-8062-4EEA-9217-385F40A4BA42}" type="pres">
      <dgm:prSet presAssocID="{ABF7C129-E720-488D-8828-3A8A69748E17}" presName="rootConnector" presStyleLbl="node2" presStyleIdx="1" presStyleCnt="3"/>
      <dgm:spPr/>
      <dgm:t>
        <a:bodyPr/>
        <a:lstStyle/>
        <a:p>
          <a:endParaRPr lang="en-US"/>
        </a:p>
      </dgm:t>
    </dgm:pt>
    <dgm:pt modelId="{7E7E8F70-F437-4368-A729-D39C0F98144F}" type="pres">
      <dgm:prSet presAssocID="{ABF7C129-E720-488D-8828-3A8A69748E17}" presName="hierChild4" presStyleCnt="0"/>
      <dgm:spPr/>
    </dgm:pt>
    <dgm:pt modelId="{A639AE79-825A-4C1B-9551-EF402D3345D0}" type="pres">
      <dgm:prSet presAssocID="{ABF7C129-E720-488D-8828-3A8A69748E17}" presName="hierChild5" presStyleCnt="0"/>
      <dgm:spPr/>
    </dgm:pt>
    <dgm:pt modelId="{BDB9D3FB-1871-436D-AA56-D5E92B74043B}" type="pres">
      <dgm:prSet presAssocID="{A9F7E6D3-39B1-4B46-BED3-8947429389E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CEE20BA-75A2-4D53-A88E-ACC701EE6A84}" type="pres">
      <dgm:prSet presAssocID="{40434B61-0E9B-4DDA-AEF7-B81B34C83128}" presName="hierRoot2" presStyleCnt="0">
        <dgm:presLayoutVars>
          <dgm:hierBranch val="init"/>
        </dgm:presLayoutVars>
      </dgm:prSet>
      <dgm:spPr/>
    </dgm:pt>
    <dgm:pt modelId="{ED76585F-D2A4-430B-A630-0C1CCBD171E0}" type="pres">
      <dgm:prSet presAssocID="{40434B61-0E9B-4DDA-AEF7-B81B34C83128}" presName="rootComposite" presStyleCnt="0"/>
      <dgm:spPr/>
    </dgm:pt>
    <dgm:pt modelId="{FDF9EE4A-F485-4E1A-90FC-BE3C0A021D6A}" type="pres">
      <dgm:prSet presAssocID="{40434B61-0E9B-4DDA-AEF7-B81B34C8312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81A7D-0072-471B-ADB6-08612208E3FF}" type="pres">
      <dgm:prSet presAssocID="{40434B61-0E9B-4DDA-AEF7-B81B34C83128}" presName="rootConnector" presStyleLbl="node2" presStyleIdx="2" presStyleCnt="3"/>
      <dgm:spPr/>
      <dgm:t>
        <a:bodyPr/>
        <a:lstStyle/>
        <a:p>
          <a:endParaRPr lang="en-US"/>
        </a:p>
      </dgm:t>
    </dgm:pt>
    <dgm:pt modelId="{55AE4782-D9E1-423B-A073-353953EFCDBD}" type="pres">
      <dgm:prSet presAssocID="{40434B61-0E9B-4DDA-AEF7-B81B34C83128}" presName="hierChild4" presStyleCnt="0"/>
      <dgm:spPr/>
    </dgm:pt>
    <dgm:pt modelId="{1893A027-5F1A-425D-ADAF-572D0A2CFE1E}" type="pres">
      <dgm:prSet presAssocID="{40434B61-0E9B-4DDA-AEF7-B81B34C83128}" presName="hierChild5" presStyleCnt="0"/>
      <dgm:spPr/>
    </dgm:pt>
    <dgm:pt modelId="{694F130C-11B8-470E-967F-5BEC905DEC30}" type="pres">
      <dgm:prSet presAssocID="{D4FB9354-2CFE-47BC-9117-E5AFC2012F3C}" presName="hierChild3" presStyleCnt="0"/>
      <dgm:spPr/>
    </dgm:pt>
  </dgm:ptLst>
  <dgm:cxnLst>
    <dgm:cxn modelId="{98C372AF-284B-4587-91A2-EB0093BBFF3B}" type="presOf" srcId="{ABF7C129-E720-488D-8828-3A8A69748E17}" destId="{27C7178C-3CB1-40FB-8506-CEACEE8348CD}" srcOrd="0" destOrd="0" presId="urn:microsoft.com/office/officeart/2005/8/layout/orgChart1"/>
    <dgm:cxn modelId="{97730EAE-9F6B-4B16-9E1D-95CD03DBAD58}" type="presOf" srcId="{D4FB9354-2CFE-47BC-9117-E5AFC2012F3C}" destId="{88AAEBCE-64DB-486A-9DD6-F3D199537C1A}" srcOrd="1" destOrd="0" presId="urn:microsoft.com/office/officeart/2005/8/layout/orgChart1"/>
    <dgm:cxn modelId="{5DD468B4-ACAD-4369-94ED-662AFEE68AB6}" type="presOf" srcId="{117B836E-3056-4809-BA3D-F0094FDE2F16}" destId="{67190492-5D9C-4568-B571-5122CFF73119}" srcOrd="0" destOrd="0" presId="urn:microsoft.com/office/officeart/2005/8/layout/orgChart1"/>
    <dgm:cxn modelId="{24379875-DBC2-4C15-8A41-BE21F99F4CC7}" type="presOf" srcId="{ABF7C129-E720-488D-8828-3A8A69748E17}" destId="{590D9DEF-8062-4EEA-9217-385F40A4BA42}" srcOrd="1" destOrd="0" presId="urn:microsoft.com/office/officeart/2005/8/layout/orgChart1"/>
    <dgm:cxn modelId="{E3EF8E2A-AE63-49C3-8D5B-82EE0ABF35F1}" type="presOf" srcId="{6D31D565-4AE9-4521-9EE4-2AEE71C5C39D}" destId="{07190C70-468D-422B-A59E-F16AD3CAEA82}" srcOrd="0" destOrd="0" presId="urn:microsoft.com/office/officeart/2005/8/layout/orgChart1"/>
    <dgm:cxn modelId="{2079A74F-7460-4820-89E3-F9329E43EF7C}" type="presOf" srcId="{819DB3EA-0295-4591-BE1E-BB7B992DAF16}" destId="{C79EEF5B-6EC6-4725-9C0E-7C3A1BF57890}" srcOrd="0" destOrd="0" presId="urn:microsoft.com/office/officeart/2005/8/layout/orgChart1"/>
    <dgm:cxn modelId="{EAA003CC-3E28-444F-9C68-7BF368BDA4B0}" type="presOf" srcId="{D4FB9354-2CFE-47BC-9117-E5AFC2012F3C}" destId="{7408B0D6-A7D3-4787-BB41-4EC8960DB018}" srcOrd="0" destOrd="0" presId="urn:microsoft.com/office/officeart/2005/8/layout/orgChart1"/>
    <dgm:cxn modelId="{8089AD54-CBB1-4484-A742-FB9536AFD579}" type="presOf" srcId="{40434B61-0E9B-4DDA-AEF7-B81B34C83128}" destId="{FDF9EE4A-F485-4E1A-90FC-BE3C0A021D6A}" srcOrd="0" destOrd="0" presId="urn:microsoft.com/office/officeart/2005/8/layout/orgChart1"/>
    <dgm:cxn modelId="{F58FE014-7821-4FB4-BC9D-E84CA286EEC7}" type="presOf" srcId="{3B5478C9-5C68-42F3-A8B3-BC863AAD0DF7}" destId="{66AB6CBC-42DD-4795-8778-E19AE7E4594A}" srcOrd="1" destOrd="0" presId="urn:microsoft.com/office/officeart/2005/8/layout/orgChart1"/>
    <dgm:cxn modelId="{2772AB44-9338-4D3D-A2BA-BFBF57268E5F}" srcId="{819DB3EA-0295-4591-BE1E-BB7B992DAF16}" destId="{D4FB9354-2CFE-47BC-9117-E5AFC2012F3C}" srcOrd="0" destOrd="0" parTransId="{CC6966ED-B313-4CEA-B23D-5CE1001CA11F}" sibTransId="{4B721C7E-DF0C-4F40-9455-7613E8E638E7}"/>
    <dgm:cxn modelId="{C021CBEB-DBD6-4268-BBFA-5018252DDD76}" srcId="{D4FB9354-2CFE-47BC-9117-E5AFC2012F3C}" destId="{3B5478C9-5C68-42F3-A8B3-BC863AAD0DF7}" srcOrd="0" destOrd="0" parTransId="{117B836E-3056-4809-BA3D-F0094FDE2F16}" sibTransId="{9F64777B-9968-4D5E-AFCF-88D2CC394F36}"/>
    <dgm:cxn modelId="{4C904247-6CA7-417C-9413-3B50CB745F1A}" type="presOf" srcId="{40434B61-0E9B-4DDA-AEF7-B81B34C83128}" destId="{EF381A7D-0072-471B-ADB6-08612208E3FF}" srcOrd="1" destOrd="0" presId="urn:microsoft.com/office/officeart/2005/8/layout/orgChart1"/>
    <dgm:cxn modelId="{B324C315-5FE4-4104-A001-895F51A92B2E}" type="presOf" srcId="{3B5478C9-5C68-42F3-A8B3-BC863AAD0DF7}" destId="{73F4A3FF-BB78-4C9E-BDDA-A04C3ECEB689}" srcOrd="0" destOrd="0" presId="urn:microsoft.com/office/officeart/2005/8/layout/orgChart1"/>
    <dgm:cxn modelId="{57F27FE9-E967-4CE3-B202-D0AA685C8E6B}" srcId="{D4FB9354-2CFE-47BC-9117-E5AFC2012F3C}" destId="{40434B61-0E9B-4DDA-AEF7-B81B34C83128}" srcOrd="2" destOrd="0" parTransId="{A9F7E6D3-39B1-4B46-BED3-8947429389E2}" sibTransId="{A7BA5101-5305-4756-ADB7-2FDEE125D8A5}"/>
    <dgm:cxn modelId="{9C4836D5-A16B-44FE-A118-555297474EC6}" srcId="{D4FB9354-2CFE-47BC-9117-E5AFC2012F3C}" destId="{ABF7C129-E720-488D-8828-3A8A69748E17}" srcOrd="1" destOrd="0" parTransId="{6D31D565-4AE9-4521-9EE4-2AEE71C5C39D}" sibTransId="{7E71C1C5-4E55-432C-86CE-B94EFE86A279}"/>
    <dgm:cxn modelId="{C0CCBF24-1EBB-45CC-8492-7FB73E7E0772}" type="presOf" srcId="{A9F7E6D3-39B1-4B46-BED3-8947429389E2}" destId="{BDB9D3FB-1871-436D-AA56-D5E92B74043B}" srcOrd="0" destOrd="0" presId="urn:microsoft.com/office/officeart/2005/8/layout/orgChart1"/>
    <dgm:cxn modelId="{9E0BF676-EB51-4FBA-AF51-EE6E55379056}" type="presParOf" srcId="{C79EEF5B-6EC6-4725-9C0E-7C3A1BF57890}" destId="{5B9690F5-8918-481D-8A33-53AADD28136D}" srcOrd="0" destOrd="0" presId="urn:microsoft.com/office/officeart/2005/8/layout/orgChart1"/>
    <dgm:cxn modelId="{756B681E-30A9-41A0-869D-05356F92CE38}" type="presParOf" srcId="{5B9690F5-8918-481D-8A33-53AADD28136D}" destId="{D90B68DA-BEC8-400B-8875-8EFDC1D45D34}" srcOrd="0" destOrd="0" presId="urn:microsoft.com/office/officeart/2005/8/layout/orgChart1"/>
    <dgm:cxn modelId="{81D3A3B1-9766-486D-BA1A-34BB497CB4AB}" type="presParOf" srcId="{D90B68DA-BEC8-400B-8875-8EFDC1D45D34}" destId="{7408B0D6-A7D3-4787-BB41-4EC8960DB018}" srcOrd="0" destOrd="0" presId="urn:microsoft.com/office/officeart/2005/8/layout/orgChart1"/>
    <dgm:cxn modelId="{60524896-560C-471F-96EE-E596BA6B338E}" type="presParOf" srcId="{D90B68DA-BEC8-400B-8875-8EFDC1D45D34}" destId="{88AAEBCE-64DB-486A-9DD6-F3D199537C1A}" srcOrd="1" destOrd="0" presId="urn:microsoft.com/office/officeart/2005/8/layout/orgChart1"/>
    <dgm:cxn modelId="{9941A80A-8926-4EB6-BFEF-E340F6667FBC}" type="presParOf" srcId="{5B9690F5-8918-481D-8A33-53AADD28136D}" destId="{DDB5645B-2AB5-4E1D-ADD9-1252471D13C8}" srcOrd="1" destOrd="0" presId="urn:microsoft.com/office/officeart/2005/8/layout/orgChart1"/>
    <dgm:cxn modelId="{61A3F53D-4D6E-4EF3-BE9F-9D7F4A61F03F}" type="presParOf" srcId="{DDB5645B-2AB5-4E1D-ADD9-1252471D13C8}" destId="{67190492-5D9C-4568-B571-5122CFF73119}" srcOrd="0" destOrd="0" presId="urn:microsoft.com/office/officeart/2005/8/layout/orgChart1"/>
    <dgm:cxn modelId="{343A9BC7-FF5C-4195-822D-2106DC76F522}" type="presParOf" srcId="{DDB5645B-2AB5-4E1D-ADD9-1252471D13C8}" destId="{485484CB-E3BD-4ACC-BE9A-35A034164636}" srcOrd="1" destOrd="0" presId="urn:microsoft.com/office/officeart/2005/8/layout/orgChart1"/>
    <dgm:cxn modelId="{CB939067-81BA-48AD-9660-5B9A6ACE5918}" type="presParOf" srcId="{485484CB-E3BD-4ACC-BE9A-35A034164636}" destId="{9803980B-88AA-400F-9185-B24B4DBFC719}" srcOrd="0" destOrd="0" presId="urn:microsoft.com/office/officeart/2005/8/layout/orgChart1"/>
    <dgm:cxn modelId="{2111D60D-ABB3-4AE5-95AF-52B92A3D0AC2}" type="presParOf" srcId="{9803980B-88AA-400F-9185-B24B4DBFC719}" destId="{73F4A3FF-BB78-4C9E-BDDA-A04C3ECEB689}" srcOrd="0" destOrd="0" presId="urn:microsoft.com/office/officeart/2005/8/layout/orgChart1"/>
    <dgm:cxn modelId="{7F33773E-8B55-48D3-9D69-D430E823EAF2}" type="presParOf" srcId="{9803980B-88AA-400F-9185-B24B4DBFC719}" destId="{66AB6CBC-42DD-4795-8778-E19AE7E4594A}" srcOrd="1" destOrd="0" presId="urn:microsoft.com/office/officeart/2005/8/layout/orgChart1"/>
    <dgm:cxn modelId="{013CCA6B-4ECB-4183-8708-2857450C96E3}" type="presParOf" srcId="{485484CB-E3BD-4ACC-BE9A-35A034164636}" destId="{8E5ACF0A-11C6-4A3B-9F93-C7F34C56D474}" srcOrd="1" destOrd="0" presId="urn:microsoft.com/office/officeart/2005/8/layout/orgChart1"/>
    <dgm:cxn modelId="{6CE4040D-4F60-4D84-91BD-56C385535ADD}" type="presParOf" srcId="{485484CB-E3BD-4ACC-BE9A-35A034164636}" destId="{6866123E-AB24-4526-B186-B2F94E66436F}" srcOrd="2" destOrd="0" presId="urn:microsoft.com/office/officeart/2005/8/layout/orgChart1"/>
    <dgm:cxn modelId="{87958B58-9D74-4047-885B-E011FBB9CE27}" type="presParOf" srcId="{DDB5645B-2AB5-4E1D-ADD9-1252471D13C8}" destId="{07190C70-468D-422B-A59E-F16AD3CAEA82}" srcOrd="2" destOrd="0" presId="urn:microsoft.com/office/officeart/2005/8/layout/orgChart1"/>
    <dgm:cxn modelId="{C87998CB-35B3-4BE0-981D-781597DEBCDE}" type="presParOf" srcId="{DDB5645B-2AB5-4E1D-ADD9-1252471D13C8}" destId="{A7552D59-3AC2-4621-85B0-D5D63FC3D794}" srcOrd="3" destOrd="0" presId="urn:microsoft.com/office/officeart/2005/8/layout/orgChart1"/>
    <dgm:cxn modelId="{BD8099DF-223A-49E3-98F6-861FCAB8B463}" type="presParOf" srcId="{A7552D59-3AC2-4621-85B0-D5D63FC3D794}" destId="{75933672-BF97-4AE6-B368-44D3C061D3C7}" srcOrd="0" destOrd="0" presId="urn:microsoft.com/office/officeart/2005/8/layout/orgChart1"/>
    <dgm:cxn modelId="{0AB919EE-1A0D-45B1-AAD5-C4ED257133B3}" type="presParOf" srcId="{75933672-BF97-4AE6-B368-44D3C061D3C7}" destId="{27C7178C-3CB1-40FB-8506-CEACEE8348CD}" srcOrd="0" destOrd="0" presId="urn:microsoft.com/office/officeart/2005/8/layout/orgChart1"/>
    <dgm:cxn modelId="{DCE83833-6EC3-4A6E-8659-9778F8CBA36A}" type="presParOf" srcId="{75933672-BF97-4AE6-B368-44D3C061D3C7}" destId="{590D9DEF-8062-4EEA-9217-385F40A4BA42}" srcOrd="1" destOrd="0" presId="urn:microsoft.com/office/officeart/2005/8/layout/orgChart1"/>
    <dgm:cxn modelId="{4DC1D8D5-BCAD-4A6D-9B01-2A75D152F267}" type="presParOf" srcId="{A7552D59-3AC2-4621-85B0-D5D63FC3D794}" destId="{7E7E8F70-F437-4368-A729-D39C0F98144F}" srcOrd="1" destOrd="0" presId="urn:microsoft.com/office/officeart/2005/8/layout/orgChart1"/>
    <dgm:cxn modelId="{B5C68BFC-D1B6-4080-81A3-D42DC0FC8F26}" type="presParOf" srcId="{A7552D59-3AC2-4621-85B0-D5D63FC3D794}" destId="{A639AE79-825A-4C1B-9551-EF402D3345D0}" srcOrd="2" destOrd="0" presId="urn:microsoft.com/office/officeart/2005/8/layout/orgChart1"/>
    <dgm:cxn modelId="{C3E0DB67-1B10-4559-B4BA-3DAC4DE161E3}" type="presParOf" srcId="{DDB5645B-2AB5-4E1D-ADD9-1252471D13C8}" destId="{BDB9D3FB-1871-436D-AA56-D5E92B74043B}" srcOrd="4" destOrd="0" presId="urn:microsoft.com/office/officeart/2005/8/layout/orgChart1"/>
    <dgm:cxn modelId="{D8420D18-55A9-4D01-9DDE-73ED14813E97}" type="presParOf" srcId="{DDB5645B-2AB5-4E1D-ADD9-1252471D13C8}" destId="{DCEE20BA-75A2-4D53-A88E-ACC701EE6A84}" srcOrd="5" destOrd="0" presId="urn:microsoft.com/office/officeart/2005/8/layout/orgChart1"/>
    <dgm:cxn modelId="{96503B72-D94A-40BD-AD69-48E4E7EB7180}" type="presParOf" srcId="{DCEE20BA-75A2-4D53-A88E-ACC701EE6A84}" destId="{ED76585F-D2A4-430B-A630-0C1CCBD171E0}" srcOrd="0" destOrd="0" presId="urn:microsoft.com/office/officeart/2005/8/layout/orgChart1"/>
    <dgm:cxn modelId="{BDBDA182-63D7-447B-ADE5-00D382F2102E}" type="presParOf" srcId="{ED76585F-D2A4-430B-A630-0C1CCBD171E0}" destId="{FDF9EE4A-F485-4E1A-90FC-BE3C0A021D6A}" srcOrd="0" destOrd="0" presId="urn:microsoft.com/office/officeart/2005/8/layout/orgChart1"/>
    <dgm:cxn modelId="{DD697B1F-8657-4C1C-8F4C-27E1D67BE862}" type="presParOf" srcId="{ED76585F-D2A4-430B-A630-0C1CCBD171E0}" destId="{EF381A7D-0072-471B-ADB6-08612208E3FF}" srcOrd="1" destOrd="0" presId="urn:microsoft.com/office/officeart/2005/8/layout/orgChart1"/>
    <dgm:cxn modelId="{6E5D9062-9483-4986-88DA-FD7D08496674}" type="presParOf" srcId="{DCEE20BA-75A2-4D53-A88E-ACC701EE6A84}" destId="{55AE4782-D9E1-423B-A073-353953EFCDBD}" srcOrd="1" destOrd="0" presId="urn:microsoft.com/office/officeart/2005/8/layout/orgChart1"/>
    <dgm:cxn modelId="{B3312F14-29FA-4669-8027-910868396ED5}" type="presParOf" srcId="{DCEE20BA-75A2-4D53-A88E-ACC701EE6A84}" destId="{1893A027-5F1A-425D-ADAF-572D0A2CFE1E}" srcOrd="2" destOrd="0" presId="urn:microsoft.com/office/officeart/2005/8/layout/orgChart1"/>
    <dgm:cxn modelId="{0C046BCE-1D18-4F12-9AC6-70123AB12B80}" type="presParOf" srcId="{5B9690F5-8918-481D-8A33-53AADD28136D}" destId="{694F130C-11B8-470E-967F-5BEC905DEC30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42DB66-588D-4207-9A35-CABCD13FE17B}">
      <dsp:nvSpPr>
        <dsp:cNvPr id="0" name=""/>
        <dsp:cNvSpPr/>
      </dsp:nvSpPr>
      <dsp:spPr>
        <a:xfrm>
          <a:off x="0" y="15173"/>
          <a:ext cx="8153400" cy="9435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ข่าวสาร (</a:t>
          </a:r>
          <a:r>
            <a:rPr lang="en-US" sz="2800" kern="1200" dirty="0" smtClean="0"/>
            <a:t>Message)</a:t>
          </a:r>
          <a:endParaRPr lang="en-US" sz="2800" kern="1200" dirty="0"/>
        </a:p>
      </dsp:txBody>
      <dsp:txXfrm>
        <a:off x="0" y="15173"/>
        <a:ext cx="8153400" cy="943586"/>
      </dsp:txXfrm>
    </dsp:sp>
    <dsp:sp modelId="{9D0CE590-61E3-49B0-9C5B-8A92FD41C8E1}">
      <dsp:nvSpPr>
        <dsp:cNvPr id="0" name=""/>
        <dsp:cNvSpPr/>
      </dsp:nvSpPr>
      <dsp:spPr>
        <a:xfrm>
          <a:off x="0" y="1048039"/>
          <a:ext cx="8153400" cy="9435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smtClean="0"/>
            <a:t>ผู้ส่ง (</a:t>
          </a:r>
          <a:r>
            <a:rPr lang="en-US" sz="2800" kern="1200" smtClean="0"/>
            <a:t>Sender/Source)</a:t>
          </a:r>
          <a:endParaRPr lang="en-US" sz="2800" kern="1200"/>
        </a:p>
      </dsp:txBody>
      <dsp:txXfrm>
        <a:off x="0" y="1048039"/>
        <a:ext cx="8153400" cy="943586"/>
      </dsp:txXfrm>
    </dsp:sp>
    <dsp:sp modelId="{7C1F3E60-CA6C-4B76-AC2E-D6F98635F802}">
      <dsp:nvSpPr>
        <dsp:cNvPr id="0" name=""/>
        <dsp:cNvSpPr/>
      </dsp:nvSpPr>
      <dsp:spPr>
        <a:xfrm>
          <a:off x="0" y="2080906"/>
          <a:ext cx="8153400" cy="9435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smtClean="0"/>
            <a:t>ผู้รับ (</a:t>
          </a:r>
          <a:r>
            <a:rPr lang="en-US" sz="2800" kern="1200" smtClean="0"/>
            <a:t>Receiver/Destination)</a:t>
          </a:r>
          <a:endParaRPr lang="en-US" sz="2800" kern="1200"/>
        </a:p>
      </dsp:txBody>
      <dsp:txXfrm>
        <a:off x="0" y="2080906"/>
        <a:ext cx="8153400" cy="943586"/>
      </dsp:txXfrm>
    </dsp:sp>
    <dsp:sp modelId="{41F13AB9-CF40-44CA-A03D-D5F50F137678}">
      <dsp:nvSpPr>
        <dsp:cNvPr id="0" name=""/>
        <dsp:cNvSpPr/>
      </dsp:nvSpPr>
      <dsp:spPr>
        <a:xfrm>
          <a:off x="0" y="3113773"/>
          <a:ext cx="8153400" cy="9435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smtClean="0"/>
            <a:t>สื่อกลางส่งข้อมูล (</a:t>
          </a:r>
          <a:r>
            <a:rPr lang="en-US" sz="2800" kern="1200" smtClean="0"/>
            <a:t>Transmission Medium)</a:t>
          </a:r>
          <a:endParaRPr lang="en-US" sz="2800" kern="1200"/>
        </a:p>
      </dsp:txBody>
      <dsp:txXfrm>
        <a:off x="0" y="3113773"/>
        <a:ext cx="8153400" cy="943586"/>
      </dsp:txXfrm>
    </dsp:sp>
    <dsp:sp modelId="{2D3CAAAF-F23B-4A4D-978A-640F5E5CD6B1}">
      <dsp:nvSpPr>
        <dsp:cNvPr id="0" name=""/>
        <dsp:cNvSpPr/>
      </dsp:nvSpPr>
      <dsp:spPr>
        <a:xfrm>
          <a:off x="0" y="4146640"/>
          <a:ext cx="8153400" cy="9435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โพรโทคอล (</a:t>
          </a:r>
          <a:r>
            <a:rPr lang="en-US" sz="2400" kern="1200" dirty="0" smtClean="0"/>
            <a:t>Protocol) </a:t>
          </a:r>
          <a:r>
            <a:rPr lang="th-TH" sz="2400" kern="1200" dirty="0" smtClean="0"/>
            <a:t>กลุ่มของกฎเกณฑ์และข้อปฏิบัติต่างๆ ที่กำหนดขึ้นมา </a:t>
          </a: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th-TH" sz="2400" kern="1200" dirty="0" smtClean="0"/>
            <a:t>เพื่อนำมาใช้เป็นข้อตกลงร่วมกันระหว่างผู้ส่งและผู้รับเพื่อให้การสื่อสารบรรลุผล</a:t>
          </a:r>
          <a:endParaRPr lang="en-US" sz="2400" kern="1200" dirty="0"/>
        </a:p>
      </dsp:txBody>
      <dsp:txXfrm>
        <a:off x="0" y="4146640"/>
        <a:ext cx="8153400" cy="9435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B6997-0596-4E80-8D26-F7BBA66BC1E6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764B-9C44-4417-A60A-F1DFB93D24F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4790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34</a:t>
            </a:fld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39</a:t>
            </a:fld>
            <a:endParaRPr lang="th-T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40</a:t>
            </a:fld>
            <a:endParaRPr lang="th-T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41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42</a:t>
            </a:fld>
            <a:endParaRPr lang="th-TH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43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64B-9C44-4417-A60A-F1DFB93D24F0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33D2E2-2E3D-434E-A582-E633471B51B6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2E2-2E3D-434E-A582-E633471B51B6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C33D2E2-2E3D-434E-A582-E633471B51B6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2E2-2E3D-434E-A582-E633471B51B6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2E2-2E3D-434E-A582-E633471B51B6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33D2E2-2E3D-434E-A582-E633471B51B6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33D2E2-2E3D-434E-A582-E633471B51B6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2E2-2E3D-434E-A582-E633471B51B6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2E2-2E3D-434E-A582-E633471B51B6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2E2-2E3D-434E-A582-E633471B51B6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C33D2E2-2E3D-434E-A582-E633471B51B6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33D2E2-2E3D-434E-A582-E633471B51B6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C468FA-CC96-4388-BB0A-FEFCB155801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038600"/>
            <a:ext cx="8305800" cy="1828800"/>
          </a:xfrm>
        </p:spPr>
        <p:txBody>
          <a:bodyPr>
            <a:normAutofit/>
          </a:bodyPr>
          <a:lstStyle/>
          <a:p>
            <a:r>
              <a:rPr lang="th-TH" b="1" dirty="0" smtClean="0"/>
              <a:t>วิชา  พื้นฐานการสื่อสารข้อมูลและเครือข่าย</a:t>
            </a:r>
            <a:br>
              <a:rPr lang="th-TH" b="1" dirty="0" smtClean="0"/>
            </a:br>
            <a:r>
              <a:rPr lang="en-US" sz="2800" b="1" dirty="0" smtClean="0"/>
              <a:t>(Fundamental of Data Communications and Networks)</a:t>
            </a:r>
            <a:endParaRPr lang="th-TH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b="1" dirty="0" smtClean="0"/>
              <a:t>อ.จุฑาวุฒิ </a:t>
            </a:r>
            <a:r>
              <a:rPr lang="th-TH" b="1" dirty="0" err="1" smtClean="0"/>
              <a:t>จันทรมา</a:t>
            </a:r>
            <a:r>
              <a:rPr lang="th-TH" b="1" dirty="0" smtClean="0"/>
              <a:t>ลี                           </a:t>
            </a:r>
            <a:r>
              <a:rPr lang="en-US" b="1" dirty="0" smtClean="0"/>
              <a:t>Computer Science</a:t>
            </a:r>
            <a:endParaRPr lang="th-TH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6019800"/>
            <a:ext cx="2209800" cy="76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/>
              <a:t>ม.ราช</a:t>
            </a:r>
            <a:r>
              <a:rPr lang="th-TH" b="1" dirty="0" err="1" smtClean="0"/>
              <a:t>ภัฏ</a:t>
            </a:r>
            <a:r>
              <a:rPr lang="th-TH" b="1" dirty="0" smtClean="0"/>
              <a:t>สวนดุสิต</a:t>
            </a:r>
            <a:endParaRPr lang="th-TH" b="1" dirty="0"/>
          </a:p>
        </p:txBody>
      </p:sp>
      <p:sp>
        <p:nvSpPr>
          <p:cNvPr id="4" name="AutoShape 2" descr="data:image/jpeg;base64,/9j/4AAQSkZJRgABAQAAAQABAAD/2wCEAAkGBxQTEhUUExQWFRUXFSAbGRgYGCAgHBwcHhocHRwcHCAdHyggHBwlHBgcITEhJSktLi4uGB8zODMsNygtLisBCgoKDg0OGxAQGzQmICQ0Ly00NDQvLCwsLCwsLCwsLCwyLCwsLCwsLCwvLCwsLC8sLCwsLC8sLCwsLCwsLCwsLP/AABEIAN8A4gMBEQACEQEDEQH/xAAcAAACAwEBAQEAAAAAAAAAAAAFBgADBAcCAQj/xABDEAACAgAFAgUBBAgEBAUFAQABAgMRAAQSITEFQQYTIlFhcTJCgZEHFCMzUqHB4WKx0fAkQ1OSFXJzgqI0VGPC8Rb/xAAaAQADAQEBAQAAAAAAAAAAAAAAAwQCAQUG/8QAOxEAAQMCBAIIBAYCAQQDAAAAAQACAxEhBBIxQVFhEyJxgZGhsfAFMsHRFCNCUuHxYnIzQ4KishUkNP/aAAwDAQACEQMRAD8A7jgQpgQpgQpgQpgQpgQpgQpgQpgQpgQvjMByaxwkDVAFVU2ZX3vCXYiMbrYY5VPnlH98KOMZstCIqpuqqP4f+7HPxnBq10BXwdWT4/P+2D8Z/ijoF7XqS/7OOjGtOy4YHK5c4pwwYmMrJicrVlB4Iw1sjXaFYLSNV7xtcUwIUwIUwIUwIUwIUwIUwIUwIUwIUwIUwIUwIUwIUwIUwIUwIUwIUwIVEmZA+cTyYljFsMJQrPdcROWH0GJHYiV/y2ThEBqgk3iNmNRoSfzxjoybuK2ABoqv+Mk7FR8mv74AxgXbr0OhzN9qQD8zjWZo2RdfJugaVLPNQAsmv74xJO2NpcUZV86Z0ZnGos0aHih+0YdidQIQfAF8bg4lMLprz6ftBsO2lCfGi7XgiP8A4Gg+w8qn5cuD9Q5O30rGXYHDnRtDxFj77V3M7ih2dys0Z9Lc8b7H8+D8Hn5xxsr4HZZrtOjtx2/dd10VY6vPH+8U/iMehkadFivFEsl4oHc1jYdI3QrBawo9leqo/f8ALD24kaOCW6E7Lcrg8G8UhwdcJRBGq9Y6uKYEKYEKYEKYEKYEKYEKYEKYEKYEKYEKYEKYEKYEKqWYD64TLM2MXWg0lBOqdcVOTZ9h/XED5ZJeQT2xgIGZ8xmfsjSnvwP744GNbqmDktmU8PIN5CXP8sdL0URaKBVFKoUfAxiq6rMCFMCEKzI86YR/8uOmf2LH7K/PFkfT3xM38yXNs2w/23Pd6oPBFcUoUwIXmRAwoixjjmhwLToV1Z4PSfLbf+G+4xJC7oX9A4/69nDtHoum4qs+b6HC/wB3Sfddv7YuDyFiiDZjo88PqjbWPjY/3wwOadVyhCv6d4iKmnsH/fbHQ0tNWlcJBs5NeS6mrjn8cUR4itnWSnRUuFvxSkqYEKYEKYEKYEKYEKYEKYEKYEKYEKYEKYELHms4FB3oDk/6YinxWXqs1TWR1Spn+sPK3lwAn3Pf6n2GJAyvWengAaLR0/oKr6pPW3t2H+uNl3BdojAGMLq+4EKYELLm+owxV5ssceo0Nbqtn2Fnc/GNtje75RVcLgNSvEHU43VmUmlFksjKPwLAAjbkYziGugYXuC41wfolNfG8GXQakleST9owAA+1xyRwtDFeG+FSiMAkfc7+aQ7FsC0r+kjJabtw38JQivqeP54b/wDGTVpbxR+LYtEfjvKGifNCn73lkr7Xa2KvuMYPw6cbeYWhiY0S6f4myk50xZmJmPC6gG/7Wpv5YQ/DSsFXNPgmNlY7QohmI9S7cjdfriHERGRlG6i47QmA0QnPeJI4yI0Vpsx/0Y92H/nPCDvbVhsRc9oJFDvyThAaZnGjeJ37BqfRZW6bnsx++zAyyH/lwC3r2Mjd/kDDKNHPyW+mjZ/xsrzdfyFh31WeT9H8DbvNmXf/AKjSAt/Na/lgq39o8/utN+IYlp6rqDhRtPRYM30rM9P/AGsUr5iEH1K27qOL25HyBt7VeCqfG+LFdR7Q1+xFge0ae9k2eHvEayqpB2I4/wB8H4w+OUs5heXPAWvLTYhMqOCLGLWuDhUKMgixXrGlxTAhTAhTAhTAhTAhTAhTAhTAhYM/nQqkk0o5Pv8ATHn4jEEnIxOYxKUssmbfSvpjHJ7D++EtYGXOqfyCO5HIpEulR9T3P1xwmq6tOOIUwISd4h/SDBlzojBmk+NlG3cnntwDz8Y9CD4dLJd1h5qd+Ja3S6Qer+NM9MxQyeWGGyRrpsN6QBfrYm/eidxj1I8DDHele3374qN2Ie8fZesrkoldvOmjVzyGQvJvVlrFDa+ffFJcaDKPoFPQVNSnBukxZbKyLBq/bFVYFtvUdztQXZjxx8Y8D4mTiJIYnfqdXuaK/ZehD1GOI4eq554p6uZJGJjiCMBosbpsd4yrBt6sqb4Fj395gICl1KDojen0kluL2vcj0/iK4rc40OJRyTF1Tw7NGvnLlmjQuCEl8skE7AadRLA3vY/AYwyZrurW/Jcc0tNStWX8LrmPUqPGv3tcYRR3JqyAo4u8YdO1oqTTvTGMc5wAvVF164VhEGXlZMsvpfMEWzdtMCnt2vj6cHyDH+KdnAoPMr1i5mEFHUc/h+lvbxPLQbox4U6vk4DII2IRiLLLb6u5Z+Xu/bbfCZsK5jiRW/gOxJ6YvOZxqU7ZTOJKuqNgw9x/vbEpaRqtq/HEL4ygijuDzgXVzeLJPBmcxFHxGQ6jvobuPcLspw2MjQq3HjpI45xqRQ9o+6cfD3XtVAnfDATGaheaQHhNkbgixi1rg4VCmIINCvWNLimBCmBCmBCmBCmBCmBCx53MAA70BycRYqfL1G6psbKpPmkfNyaV2jHJ+P8AXEzG5BU6qjkEwZXLLGoVRQGOE1XVdjiFjz/VIYP3sqR7X6mANe9c1hkcL5PkBKy57W6lIPif9IisrR5TzDVXKqbfS9QIBNC6/A3j2ML8PDCHS+CgnxDnDKzxSEsplbdSGfvTHUQeFGq2JJ3F++4rHq1spAyllm6lmXYrqkLgWVFmlB5AJJJ4Avn0/AxxwyrsYrVEWjyc2WPko8U6lbS9Qa7LEAsbTbnYjkisLGfNQkUWnUbQ03TjPmCmUyyyFnpXeiTdBSgqz2MgI9qx4dQ/4l/qz/2I+gKveKRU4n0SbNOgTRD+tKdRcFgAhBJ7e4A+0p3o1j2QTVRG96ef2WbIxySyKSryIu5FsPxscGxd/nzgfLzWxHRdBOQ84ag9wrGSzuwtPULZlYXYqrvlRzjzxKG1rt6JzYi9wa0VJ07Vn1yZxAkev9SQnbUQ2YI+8SPsR/jv9eJwRI7NJYbD6leg8jCtMcV37u/b/i08eJ7glvxBnNRWN0SJlFgLsug2ABVAgaf88eiCGii8oVqh/S4mB1BtIHPse43wuSjhRURuykHZNPSc29NLGziRRexsbcqRxdNePODQRQqyYUNk0dC8do8hizAER20ycRvqNAb/AGWsj6/GFSQ00SmSVFSnPE6YlrMro6rER/zcsysPhTqFfNj+Zx0K6tcERwcPMFVdd6QYj50Oy8so7fI+MOY+tivOcKXRXw31rUADjbXGM8llzc45pqU3vi0GoqFMvuOoUwIUwIUwIUwIVWYlofJ4wmeURtqtNbUpN65nDI4hj3s7/wB/jHmxt/W5VCyL9PyYiQKPxPuffHSarQC1Y4hBvFfWGyuXMiIJGugC4TnvbAjb2rFOFg6aTKlTSZG1XJo0/Wpml80vObYwyLq3FbBiqr8BCBdCmx74HRjLSgXnHrXJqVT0qOE5XzZEbzIpNJAsXbllXudQGwHaj2FY1ncDRZLQKEcUb8GZRYFaWQHXKQKPKqxtQR2Y2GJHx7YnmeSaBOaBoUq9dhbzJF0BD5moAX9nSAo332Ore+/Gwtz5KC6xE29/eiKeEcnCZkVytk2hI3J22G9VVmucLkfkFisxl8l3N0Tj4uy669JvQkSKQP8AGbr84xjxsK8/icRIeLR4N/lWubZjRzS9l8rHCSJIlYmigAFc8OTqJ53xYZQ8gh1KcVlzdQAjvTulmUrpH6uFB1MtV6e+/wB2u5rj5xwNe0kvNlkdYgNF15jjXNnQuoZGNtzdNmpFFVt/yweT/U7IYOkOZ3yjQfUr0JHfhWmNn/IfmP7R+0HjxO2iJZh2VqRL0nYEUtVQ0+obgdj7YqbR4IJXnVIpRCx4dGZRxKKNn1ULU9q7fBHf8scbIKUGy6Gg0qgydCaBpAQsduiLq3+1YLD3BtSKvYnbkBeZwb1jUpxy56MsLKzrTCIR1IEEaNRAJA0gfw1bH2Awprg91E1oIY5wFaDvSpn+qJMmh0ZSooMtVsbIK189rq8UU33UodUZTonr9H3W8zl0EeaDfquhmSWSwyBQWrfcoVBPbSB7bCWWHOMzRdOa7JYlNmfcHqWUo3cMn5UcRjdem0//AFHf7D0KYyLxxRpN6rkzlZQ6fu2O3wfbFLXZhRLIoU4dA6iHUDDIX5TkKxI2ozBGcVpCmBCmBCmBCmBCU/GPiNMtHqY+t/TGg3Y/QD/e4x5byZpLaBMfKyEDN4cSlTo+S6nIfMVY8qG7yDVJXwtEAH5o7Y2Swa3WB+JkvZvmUUHh/Pnduom/8MQA/K8czs4Lv4eXeQ+A+y+Pk+px0f16B99lkhCg/BK7/ljoDXaNQWTN/wCp4gIL1PqWYk9OYycWYC8tl5gfb7reo/l3xbhxLCKt3U8rnuNHNBpwPv1WHo2Y6emYVmeTLSUQFnjrc+zAWB33obDD5cUXNyuFFlkjGu6wp746KnNeHGjVZI/2ts7AxlSLZiSzcgEA6V70OewcJ2nRNDMwtosiCQSA0wAZWNm9RXgHbj4N8/GGFwdqLLAYW6LF1jJTSN5v7NQ4I2IAGmhvZu6o7DvjDnxgCo9FpjH3FQFd0zo0MUkXmuxci1RVagdhZJ0ivxJ3GJ5MW91ctBtWlU6OOJgFQSe2gHvmmzxLf7UqjOdaKFDFbKozAEgihueWA2x5GDkcek/ykd4J78oIrsAq+moXYIo03uaG5/G7J+bOK2mlMu3olVzG6+dan168nAWMSC81Ko3O1+SldzRv+eOOf0poNPU/YK2Nv4Vgef8AkIt/iDbN2n9PiqvCXW45p2ywVQqQBolQ7BbHwK2Pz233OGAEaqIkVPvtTPKtH0gG7U/BXccbjk8b0MTyPaTuBoaVra+19CdF1otbX2EC6l4piiSZ45Az69KqVYF5FPqQFlA+zfr435xpuahynUb69/NcpT5gluTxrLO0YkjSNWsIQSacMW0udQOlgB2Wm33F4eaO7Rf+fMoZQHrDWyJ5/pSSIyODppuK1KTfF9+2+IhJlkrzVBHVLeVElReFc69DydiN5CQE7b7m/wCV49Fsgf8AKo5GOZrom/qGWb9X0p6mZRCtkbl/S/PbRqX4LqTxjUs8cI6xpYnfQa6VScj36Ih4OzyedE2YmTVDB5YBIGhmbTob/EukrY/iHbHlSPBIo03rQ0sRrXlUcV6MEzujMRcKWPfcUXScYW1m6hk1ljZG4I/I9jjTXUNUEVSr0bMtDKY22INYocKioSgaGi6HlZtSg4qifnbVIe3KaK7DFlTAhTAhUZt6Fe+JsVJkZ2pkYqVznwvB+t5zMZ2UWI38uAMPs194c70QPqW98SHqsACVhW9JI6V3Gg7AnfC1eqc5mVijaRzSopZj7AY01pcQ0LjnBoqVy3quem6iX8pNrARmNAAfd2uzxZ45x68cXQUIUGfpgaqmXoEqSlBICQgo6a9tg32hsedxxxhpxQrpdYETgKg2RHP5yYQiOUQyRhbIaMSAnUdnMh2IVVNje3+MTveReifHHnNCsWVy8G75eSXKSKuo+W2pRsNmQnbY8Bt/bGcoJtZJdh26tseX1C2yvOgvN5Zc1GDRlywGsgfxJtuRvtt898Bc4WrVZHSt+YZh5odB0uKSNzkmWQ2z7swk+gUEVv7bYxUO1TY5I3Dq/N771b0/p8zyQB0cMGIOkEUCO5vcAgbX94nGIjlNCmv61KIl4oaRY80yVZf02AfVHGrGx3tGdfq2Jfh1MgLtC53/ALFblaTUDgECyTy5eIMXZszOD5YZtkX70rDgUONu3xj0JnVPRstXU8Am4WJjWmeUdUaA/qdsOzjwWrofXMtFlmVzojjfeT77yHlhRLsSDVVVLXbYliDSGt7uSldM+QmR++vvhwWHo+ZWMaodJ8uf0GqBWyoG9bNGaN/B7YncCHFPaGuAJ3W6Lq0z9QMUpXLppLiQE04QcamoHeQjixfyMcyBwElTX37vtWiwH0JBFkN6/kC8uiZtagawVNbsaI2Jr577jDIzS4WJK1oV8zJKRkoK3Cke3Ox23BBK2fp3xwrhJpSqZ/DOeE6sHvVEqhvV6tLqNDXd3sVPfazud+Rsa85imyyFlm+Pvii/UHpF1H0/Pc7bD+I/PA5OLm2UTr6oFm01NWkClKgadS2TdL8kknUdyT848ySYzitagmooS1wDbOJrqNv6TmsynS4F7VFTpRI2dj8mQmQ0Vfb+I0dqHbYD6Y92PExOg6lwR4V9ePNQiFzZauOl9bn3z0XWP0e+KBm4dDE+dGo1WoGocBhW31qvpj5+aMsceFbdi9iKQOHPdNuFJiWPF+TrTMvINN/Q/wBMPhdssPG6M+Fc/qUAnDYzlfTisPGZteCZMWKdTAhTAhBOu5vSjt7Chjy8Q7PLlVMQoErfo0cfq0i/eXMPqHcXVXgk2ScGeoRzPqm7C1WgPi3LiWMRMLBIYi9jRsX770fyxXhBcuU+IdYBAcxMuTgLWqKjC7Um9RCgenerIxVIHOoGJLC0Gj9OSAQ+KcvLPpeWQ6hQYroj1avSB94DetTbccXgEeW5XXSVGRoRbxP0szKfKf0BNDLqI3Wwara7Bxkm9U5lMuU7oB4N6a9yyOWW3RWLCkkjPp1I7CiRSnax2vcVxxAv793RQkUIvXXsHD3wTLkulLDG1M5ejrkDOXarJK7k17AXycTl+b5QigaQXXCDZTpazySjMfs3i0ESxAh7K6rJHpLDbY2dxxYx0SHLfX3v6LE+GikdfTzC0RxTxPFNNG2bSM+mSMacxGm/qK7nTv2vY7kYc1xtb39VM5kkW+YeaMDPxRHNyyyIY0bU0bVrDNEgQg3YLKWHFbfGPOwDwMK13N1t/mcvRjjMk5Yw60ryFBc8kndQUuGMvmLmJjTACjFEK0x0QfffYdvbHoxtLNTfdJxc7ZCGs+Vtm/c83anuX0dI86F4BCUJqnCk0QQRZ79tr3F45Zjgkgvc09y2w+Bmiio0CQdUj0p57WaAA4/rgkDz8oqmQ0rfRfJRlVJ83PQ1/wCoHY83eixwcPZBIBpTyWXRHdQT9O0suvM5gkEDy4WIGoCwAAByq/8A9s4ycO79wHet0aGgGnvsWsZ9JR5adP6jJ9m/2WmwpsAlu1/5DGjAz94WaNF6+AK05M5iNtcXRpj768zEtkbDUCDuMcYyEmuf34rXVpf0/lRut5kk6ulgnuDnI9vatqA+m2H0j2d5fylFjNCfJeX6tmeD0lgPZc5Huffjn/QY4YoXGpPkF0BmmY+CE9dzEUvlrN07Nxul+pEWQm+dWnnjGBEylGuApyouhrXfq8irOhydOy+YSVJ5ctIG3E8TKGUndDY7rtd7UDhMmHlIoKHkNfBNYATUHz+i6nkuoRTDVDLHILq0cML5rYneiPzx5743sNHAjtVGi95zLiRGQ8MKxlpoarhFQlHwxmCkhQ7EGvxBxTIKioSm8F0eJ7APvixjszQVO4UNF7xpcXl2oE/GOONASugVNEl+KpidKDuf8zjyY7uLiq9lh6JB+qZ+SHiPMRiVP/UUVIPeyPV7enG3XbVSx/lzubs647d01zShVZmNBQST8AWcYAqrCaLknVfFuZzsQfKRywkMXOnQWMSoWJGrmmoFRyTW+PRjAYMo1Ub8zjmOn2WTP+LzPkZg8QuQaE0bqQCutzdVpvkWL2xsGjqbpbm9UE72Qbw74cOa0HcAyFSTpNhWVjasQRaE7jup+mNFxXQBRO/h/rYdJF3Bk1MhAHLKSVI/nv8APF4ggfQlp3urXRktzDRuvjRKnUPF0vno2yxIaKqPtL7Nd3Q3+oGKaBzbKd8hryTZnPEUWV8lpmJMh1Dy7Yhd/UQPawefvbXjkMBayrjdLfJ1srQrc/1KUozQr52tQ8QPa9OhjpFkEg8m+3N1okF3R3+g70zKcmewp237q/wtXhrq2YRjJ1EwwmqV/sM1sCF02STYP2eb4w4Mc51lhtwbJV8Q5qObNyLGkxVH1l4EFvMtBdTNtpUDjnf2OPO+H4c9EOkNAK07ySvSxIEUZjBo94GY7huze/UrX1DrmcRkM2Whg1CjmpgJSd6tlhOlTY4I/DnHo0iAzXcvLdI2JtHVPPb7rTm4MwQPNz8zI3By6JHGR8FfjHH4gAVY0evqtskB+UD1QObLZIG2heV+Nc0rubJ22vTudtxhbsTKRquhziaJg6bltS1lYEWu4jUKDRoFjsPzxMyWRxrquubWy+5jqj5DLp+uys7uTpjgPbmmZq2A2sKPg98PMRduhzo2e7qlP0kZdY2KxyI/aKhTbbFpLO3ve+NNjAWOlFKAVWfpv6QkmbROjQksGVkfUNQ5UkgFdQsX7nkc4ndAYy54NiQ62x0PbUJsM2Z2Q72vpfTwKEeO4ZYGRo3bQV0lgftGtSm/cpYNf9O/vDFLKfKNvRJnZUh7jc2PIix8ba8+CXYes5gAamZl+fbgb9iSDjRINknLujfQcrPmJvMAtYvteYWAJPC7C9Qu7rasLkjL2loNK7rUbi3rUqnXOZ7M6VV1QqXo02ulFkmnQDeq/H3IxIIXREF7634UP28AqA90oy5b8r/QLfB0XJZuaYLH5M0WgiWBtDFZI1a9jTb2NwRVYb00sYF7HY3Ccx1dFdJNncj6pG/XMsPtNpqaMbbmvtjngdxwBjtIZrAZXeR+y3WmqHTZ2NpxNC2pJKYHij3BB4N4MjmjK7UJbhRy6N0abVGMbw5sRwS5Req34oSlRmz6cIxLqRlbj+ZJWY/aZ1QeAf8AIXiBlmKpaPF/T3eJZYRc8DeZH819pPoR/kMdYdkjEsJAc3Vt/wCFoM4zmSYwSGMzQsFcfajZlIvY/aVvY9scHVddMa4SMqN1z/ofSZul5eSfNIg0lSFSTcAsqCzVHcnbcWw4rF4fndmGiSGANyHW5r3WHiEE6/1bLzZegn6vmPMDHQWdAuptRoAABjTFVG59VE40xmUmnv370WXEmgPvT7LZlvBOYhC5pM5FIqsJn0a11qtuKYEhrS9iB9ojucMBqaJZqASrP0anzcrK1MzMRGAqEqAqAgk1v6idgdtAxC+kbsvHlz9+qoBJbXt9EIn8LyszTZho8vGSSCzUtXtpB3P4Y9Do3A5WjRTta590YjEM6xLlctPnvJjEYmceXCaNXqY2x23quMcytYPzHeCZlFb6ozB0rOOoSXNrlU0mocmpGy7+uY70OO/OFnFNDssTbnj6rVQAgmUykaxhkgDZrMSCPLvMTI67+uS2NChvYFjHJpHvcI66+Q38VThAL4iQVazbYuNmj6nkmheiwxZdoHc6I59uxdtALGwNRJIY0D/LEWDBmiPWIo5w20BoBfSyRPKc5cRUm6HZ6FiVMEbMg3J0+hg+xDB/Ts0a7cnzTiyRhoMvqlteL5vNZ8vlTGS+TkjAJs5VmtG5DBG4V+1X3XcbXySPIBmsVM1oqXQHt4I54bgyGZeSodOasGXLz+ohlAoqp9LACiDV7g7Y4xra8/eicybMMuiPzRNuv2RWxHI2rtxWHA0ohzSagpe6j0yL975fmOiGmath72xobdzZ3xDjJC9tWnw25qrBRiNwGp9270hy9AiE48xgia/UB90Edv8A3ED6XjEeJkf1Rr9v4807EYWGJnSbVHdW3r5diCdb6UFzRghVmDMAg5Js1ye19ziuKVwjDpbH3so5mM6SkRqLJ5bwvmDk2XM6HlVfR5RLFiANHmsQNwVCWOx3xxzXNu02v6/T6pjC1zSx4F6eQI8637EHfIRfq36vGVke7VQ1amPBYjmr5PFDEUckkkocd/RVzQsjhLPdUS8PZVsnE4Zo5HL6203SjRWnUQNzV7AjFc+IETwKVUkGHc+MkGg8ii+XzDZgExsASoo0SoverHPyb22xPIXzEuy2FgON/dU+0DQ0G5ug/gPqSjqIddXlZgNGG1enYXGTe5JEdAcgvi/F9GYgGg1HgosOXB19117Hlq1cs8S9OGTz6iMVFmAWCjgMD6q9hZB2/ix6sbjNBU6tt3LLrjsXSPCc1oPpieI0kolSfLVMOK0hZOoNQGJMYeqAmxapO6GNWZdvYH+ZxMbNVG6ZsLXUpyZmPps76205fMG4kA+zNvrUewb00Pe8MAzCvBIa0RE8Cue+NfFuYeeVPLvKuir5TqfUAdRcMvqQ6hyDtp4xbAWhtip31JrRL3TMpFKdKNmYtWxGlZR8aWXQePdNvc4ceS40DTZdYy3WMnksvEs7/tAgVYlj/aEcABALA7C8dZC9wqdOJ0TaZgSBZYsx17Oz0F8rpsRFDzAZM0RzaxLbLt2IFY6TDEOPbYfyjO0nLqffesJ6LkFlLSzvO9ep59RfVuT6SmyV7cY10pkbUVpysPolOmvkrfhv4brT1DxVGyaDOQNdLSkALZoC6+NsKxOBkeKggdpUzMbETlqSew+7Jm6Z5QZw5K6QwBYqCVoFmUWTW3f2xPDE2JpNa01PDkq65nBtKF2g4pf8OZVMxM2bZaQfs8qrA0IlJDSbFbJYVf1xqKpBlOp8hsrMYWx5cM3RuvN2/hoiPXctmHkn8hinqUsVNGjfBHq7cD4xz4S9jOmEg/W7zoV5mPilkyiM0sOSxdF6IUeQySiaR1I0kmyVIYHUx1bEDevbFOOc7ERFkXVOx93WcHhjC8ue7NXXuWvO5AnZo70qDqU2FA5G++254x4L8PNHSpLiBryp27L2oXRloAty9O4qtumrm1PngxMjnyZ02kQCq1Hut36T+BGG4SeR0nROb1aVzUNjwropsZh4zet1Mp4kKMIOoFG3qPNof2UnapOyN73+NVZ9I1FA/TioGzZbO8feiFeJ+ousqgjShBG3x9kk9/7/ABhhaNuCC9wNSl/zP+JKNRDoWBqiSGFC729JO1fd+cZZCxlCPdU5+JlkaWPNbj35+Ka+j5nRK2pQxYXGNrMignShOwJF9+wx1wrtVdhN8pNK+CNZzMoYUaRhFZQgll2fUCoUkkMwYUKu+MdBtWi7I0A0Brf2UqeJhKsjukj2m6pVAi6Oy7vaXyfw4xLDgmQ9eKuu/DhyRJKXGj/Lj9Vj6b6pCDfrdiw4HHe9/b+WJQOlnq73RejJ+TBlC0+NuoGLL+SgLSSrRFEhYmsEkj7OobUa9Oo+2PUAa2680k6AJW8Nef5gaNEZY5UkNaSRpcXpr/CDYHZbwPGaw4LrCRra+679ePKVq51+kRvMzuWRdzDG7tvwHKj/APQfnj0sL1YHE7kDwWXfKU1eCpth/vthItIEo/KU5YsSFh6px+BxFjNk+FKXhr99L9P64Q7QJw1TLha6uXfpakPnIu7f8OdK/wCIuRYHv6Rv8YfCNDzS5D1SEudL6EIUGZzsoijJ9KMWMjn/AAryd/w98WiIzWZ4pEQcHWRH9Zk0BoU/Ucs32ZWAM8g/wjhB+X44YTHAP3HyTAATSn2Q+HNx5dg8Km9Su0rnVISGBayRtfstb4kfiXyOFU0xmlXHs96J08RfvI3MmiMuQ5O6Wt7mjubQrz9/FsTcwcAL6jSutN+5eXM7o3teSKXBqDTS24468UpSPFHK3lXIt+lt1NEAmqoqQ1j2IHsSMXOjkkiAcaHnevb/ABv3LzIsTDBiHPaKjalqdlfC62ZfpaZhGkCmWRXChKUUpFFnAABNE7rXHHOPMx8T2xCMa66k34XpQL2vh+JhlxJmOmml6cTStSe9b810+aGCHJswbMZj0sVN+XACS7Fq3td977izhc03ShsYbT9RH0VeAw5w+fEE1I6rf9j2/t1XyDOKk2mONpIvLMfl6qVUBAom7J24A/i+MZOIDGgSE+A+lz4qX8G98rnA1tvX+kzZ+enkJUD9lHJpLCvSxUiyeKkG99u2E4X/APRO0aBzSO9v8LZq4M2J+hSt0eaXzFKyO5DraUhSMIbFt3ISydzqYjfthwkcJTG4W2p7/rtT3YdgYHl1xr4V7eymqcetxxCpHlljXZQI5GprOyhAG1HcjZbob8Y1JAJbHa/D1SY3lhBbqhcmWWLWsAdSSbfUG0M242kJCrq3IA7jbEUDGSS1Y3qi1ef9a76J80jujJe6hNxb6getllHSZJi3myKys3qSrVaA2JoEnexQFe+PRZGxjSAvOLnSHrU4cv7WXP8AS/1QaZg+ZyH3iP3sAPfbdo/p/Lvk1Z2JVOj5jzH8If4h6EWkimy8iGLWHjkLbFTVrQF6tyKNce+GAgioWxQXGiC+JeqsPUCVkRgUII5DXf1v6g4KDdcBOo1TJluoLm4kzLIrSowIpQCimjtf3dauCRvYI9sebO55FS6mV1DrQi1LCv2XtxhjOq0E528t6g6kIn4v06UJHIBJF/d23PZaAxXiC90QyBRYfoxL+Z7KV5+uLlS9KHlKgRKfuc6mkBI2sLS3Zo3tynCwmMF7hqqMTIJXBjPK6FP0jU2suXkkXUXaj62VbWyCSoBNkbg8bbYvij6UdVwJHNQyuMXztI5099u55Iz0TpLKkrmYKwGpT3GkXqI5q9xW+247YCco6I6jbhVHzUfsTrxpzXVOp9VTLwGaVgAFH/uJGwHyTjyoonSOytV6U8t0yQZbM5vMfv8AMAHT/wBOPVaoNrG1X/5R3BxXJK0vaxnyt8zue9ZfojPgngfXC3fOO1LHylPGLVOsPVOPwOIsZsnwpS8Nfvpfp/XCH6BOGqZcLXUh+MM5G2ZVctEMxnlShe8cKhidUnYbkmvj6A+hhoqNzSWb5n+Et4GqWZI0jk1zP+t5thfmNuidtKKdl2vci/asdnxJcMrbDgssGe+3vxVX/iYZRG9MGoaWc7gsBtdnSCw2Ht2xyGQvFDssyxhhsrch0qJsw10dBLrGBtvQUnahuGoD3HtjeRoOZZLzTKSr/E/UcxM8sEQgIWQKF31MxQSEjt3IrkkHGmYroZmh7Tet6d3elS4M4iFxrQAj3VLUsZs1MugxK4kZaVTqCurNwD9rSDyRWGR/EZnNcHNGYbKeb4Rh2uYWuOU9+qY/C+WzCzoYpisauPPjaKgyg7vqYWBoO1e14Q7GPlpnbS1a/wAKpmAjgzNjdW47TXT3yV+b6yP23UHIHmv5UCk0RCppj77mth/AffC2BxGbd1+7Zejiy2MtgBtHY/7H5vt3IJFmH0MUUF5MwPKkZzo0NbOCByCQNm/j23rGC6Eg59khrZg4dHod+ITvm+lrMsUUqax5LJUZarBQgizdehuexxEyR5xTuj/Uxp7wSPqgxNADZOPrdDMrNPlYFilXTpbRA+stqAchVkutytencEAn4HoOkIAJF7eO496rMcLXONDYVr/rxv2enFMuTRMwnrBJgmpW3WmUA6lIIO6vR7HfDqggtN9j6hTioAcN/wCitEuXUKRp5BJ25O93+WMsaI6NbYIeS67ksZ3ORxSWsZM8u5sEstCga+ylfxYJZAxhcDc8SkRtZ0tH6m5pc+Cy5nqE8KSZmS44VXdE0224ABskAEkCqPezWI4MO2pcSa8tFbPiiQGtbb/KlfLRA+ldX2cwD9m28uWHA/xxXsCPb+nFxblNQvOc0tu3TcfUIB1/pO3nxMZI3Nhu9+x9j8f0xprgQttLT1mrZ4IzMiksdoY1bUzGkAbkMT6R6gG3NnegcTYuAvaQ3U08tCrcPiA3K12x17dR4o3m+rTZnJSSZVvNaCQLqEZso5r9iu+oqaGsiyCxABF4pjBYwNKRLRzszRbzSKfMJ9TSXq9WokNd7k6t9XPI+uCjK3C6Z5T1S49lTREvNDspUGJYl234Y8tq77dz84bNiSQ3o7USmw5HESGpPu3bxRvp3V1kkgSSAWkg3DLpJNBW+CSzk/8AmHthYlja98z7l3l4pmVz42RN0auj5XokuZzJzGcAEcTEZfLjgVt5snux7DsMSPmaxnRx76nc8uxXAmiLeKf/AKWT6D/MYni+cLj9Fi8Ejj64oPzjtSx8pTxixTrJ1JfTiTFjqgp0OqTehHTmXX3B/kcTuu1P3XnqvUpczK2UybFNBqfMAWEHdE//AC7/AIVh7I2xNEkgqToPqeXqulCvEvSo8nFCmX9CjVqA+0x9IEjnlq1V9XGNwOdO85zVRYxxaARqksqHsEmvfb2355/tiVxyioGqow8YdfNdZDAYyXWyedXO44r2+nzjvSVAobhPDKE1GqcOjIGlldWsEIKsGgAxHHe5Df4Y9CtWhQfqKOZjP5fLxedKyREjR5mm2Lb0BQJJC1+BxwjNc6i3Yuk5T2+BS3mC/kxx5edkjOYYyNEqlmEpeaJgSD6TrW/b8MKxDujYXjX337LeHAkkaxxtfuOq19dnn/V4gXf9YzipEiHUqpf75yv1IG/AHOFyOLyG8dexW4JrY88x/wCnpzcbNH1PYgf7LPSpk4CpiiiYesEgqAEDxn3IcsG+Pxw99aANNxfw2XnxkFxc8a/XUrz/AP5dMiGdPLzMxUr6wKiZWD6hpKvekD5sE8HTjL5KtHSbmnlb32LUcRzUYNqjnf8AlN/ReveZlIMyYlUxyMpSM7MSCpO/GpnJ7/U4jkDY8XFzDm+ABHotEl0bida1+iUvEnWZpMv5TxeTIZhqjdtbjU1RtG22kWWFFe351CVrnAMuDXjan9rkkZyOc/UU4XBJroi/hDJeU8iZcyKgkV5dalhIV0hqc8Ah+b3o+2MQyvq4TDstTchMxDIw1roTvcJ5l+l1+N4q3UxCV+sOC6NbBbOwIUGv4ib2HNjHn409QOGydhzq07+XNK/XfEcLoyeYJF7hPsH4Lfe/DCWQzvcC63r4bLbpYowQ0Ztkm9NyczvryodkUipCNKr9XPpvtQJJI2Bx6wrTraqSl+qnoRqESeMKzuSs+WAZUlKVrKaqZXog/Z31Ai9wedG49ZqS9jmHO3w4r7nZctUMkOWWWDWLMjWIrI1ARquhX0733oc7YbEwSNLq6be/JabMDQt3907lq8QIwR1UlT5gXZiBRVqsCroXQ7Gj2wsuAFSmhpdZuv8AKQYulSSkMxLlm3Z33NbG2az2O5PbGHzNabobE5wBTX1LpmXGXQxhgzgMznkhttDH/BZPcjbscckIAr4fRdmD3DNwoT2BL/Q8rrkVACD5mggWSpse2+14xIRlRESJC1foRFoAewrECuQbxhLpyzD+Igfz/th0Aq9Yk0XzwTDsP99sPF5Aln5CnLFaQqM4tqcIxArGVuM9Zcv8TzSJmVhg2mmJVPgEeptq4Wz+F9sLwzAWl7tG+Z2CqpeqcehdJjysKQx8KNyeWY7sxPck74mlkMji4rqXP0nQsIYZ41DNFLRFXqjkGll5GxOkn20gjcDHYnZSkTszNXOeoZkovmIGaEc+6Hin9ub1fZI9jYFmZktK+7e7qaJr42uoeFPEVHhstHScyJQBpkR9O7UNJPwRtx252wk4dhqCqmYl4C0KsyklGoqezUd/rsccEL2mrSmHEMeKOCZMtE+bjVXMYKnUfRYJAq132IsH2wyWMyNy1p70S4ZBG/OBVDsvPJFnJYMu8iFYYyq6RTlLVubtK0CgR+8J5wSucwsDdK0+y5GGvEhdrrvrutualmzGbzOYhUH9UURRBn0qZD+99XwNQuq9YOOMNXF4007h91XiGlkEcG5657T8o7hXxWTIdLWF4ZWn1fq48tSi2abQCrBNtlBBNfO2MiPo3OcXUFjzrw7wVN0ucBmWpoR2/wAgot4gy0MjRyMhkEeu1QbkOhAKsCtHURvY5b2w97GOFXaez9Elj3NIY0XqD6rVoT9WeJEUIluNLWaLF6/MseceZjZGMEbmn5HNP/abfbVPDHEEka18UveIulAtKsEbqzx+WzyBn2B1IVogh7Ww19/jFTJcry1jaivHSvppumSQh8eaRwFNPU669yxeFPEMamEPmG0fuxGwI0kgqbVbJXU1i6Gw3wFs2YhwqNPmFOGmqw+fDllGkAnka8acBdOc3iSEBdGuZiDtCjMARsQW2VTYqicVRuLmjNY8OClcKaJBzOvNxlZWgjh8w0sbCWS9V0xQ+WP+4n4wwR5DollubVCM60WXmRVhV1Gli0/rLKT6tKbRj7LC2Vz3BGAAUXPlNE4+IDIy/smH3SoNVp7gA7CxhL82Xq6+/wCFSzLW6A9QlIEyoSHj0ZgVzp3jkq+wXQdvYYe0NJGayS+2ivyeb83VLChLFSJ4aNSL/GvNOOfw272oj9QN1OWkddneOKOeIAJYIZoG1LK6UfZlSQMrex7Y46kkZorMNNR4cDb6JagDx6wSL81z6eQSTdbDvexxHJQu05eC9lnw6Xo80ZF7+PP725o1l4UlgKsxDaNS6pDoDDcg7kUeO9W2LDlyWIsAvKeySJ1JAQeB34+/BefAvTw2aR3BYEsFBJ3I3LHfgAVuNyyjvicglhOw90CzmAeBua+C63iVUpV8cy7RJ3LE/gNv64pw41KXIj/hKCk47YbFeSqW+zaJhxUkry62CMccKghdBoarnOQiD9azDNuYYFVQQNtYBNfmd/8AERiaQFmFaOJPlZXbBOWIVxDvEHTf1nLSw3pLoQG9m5U/gQMaa7KarL25mkLi2ZR4N45DqT06wQGuxd0eQfSRvsPjBBIXuq4UKhlY+NpaLjWvMA/dNPT85DMG8wFCgJJU7ELy1bL9QKxYzK+64XObZwWUZ7IsPRIAWG2pSl133Gja/e98dznNQLTi1o6xpVG+iKFP7OSN0q7V1LAVRNX8/wCW2Nl3P+9kMc08x9FZlepZnLQ5ibMx6RHq0uRzdKmiuBYHPz7Yn6Z7WkEX7N/e69OPCxyzNYw2r/46k+oNtkO6aJcvlo00klwWlDxuV1uNW+lTqoMAd62x2srSGtbbTlXisTyQzPfK92pqOzQDwoEM6hmGUt5SBhf2TIihi1kuQ5BAHFAC7vasLbg83WlN+VvPf2Ep2OIH5Qtz8qXssrJnJArAZaM0QGEnazY06mWr32Hb8MVDDRltA333Lz342cOzFw+qP+DcrOrss2YjdXU+hF529/LQfleJMZhmHDvjYALHxFwnRYh75Q5zqoV1npmXDqZWlYsCGAehaWLoLZ+pYc4czEB0TZB+oA+I5JToiZMpqdVjiyY1Bstlo10qK82PzmLXeq5CVXn2v5xz8RwC0MO8XsOy5HahHiXqMyZiUMWbWUkXWzEKroraVB4AYldjXpP0xaKloNPf9oOpGtPYVfROpBAwYqnmPtyQDsbAH2Vogc70PbHSSdV0WW+VFdRI+iRACblUBVBAJHpN0QoNEn8McRVEMzmS2XEkcilAdI8s1QBo7ngDSBtR3wmR5Y2wqmsaHqvK5UghsuLFFWZiNRNpW5+0DRB+u2Gg1F7JZ1IGiYMhPmUYHX+AQj+fmYzXggFVdUynlq04W8vI4OYiXbQ24EyAcc779+3bB6vWG6Q5vRnMB1dx9Up5/JvBKEBBR11RMDswqx33vffC3xgiq9vB/E3REMIqKWp7oVYi2GMi6VFW1A3uQALsazRoHi7NAXhccDnOFNF6eJ+K4T8O58nW5cTwp60+ye/0Z5VmaWZkCooEcYBOw5I+e1nkkk98OxjsrRFwuvksBWV7pzvYchwT9jz16qR+tSednNI4Sl/1/niyMZWJLjVyf+iw6YxhsAsTxWJTei34elKYELnnimI5LqC54AmCVBHPVnSdgr1+C/ke7Yy4dLGYd9Rz4hWROqyiaYJldVdGDKwBVgbBB4IPcY8ogg0K0rMcQuX9c8ImHP8AnqA8MrktGwFDWKJHaw5LUfult72x3EyuMBpqAL8wdOwjzSMjQ8VWefpSPmJFdyq+WAqqSAC1hjsKa9tjhGEkexmhBqb010oFtzGuJBNeS8jo0UeTZJFI8pNYpQjggWSSV3JBIJPse++PSyGrnA3PvtUM5EkeV4sL218Fi8P5uIzTSaUSMRljuP2fawTXufzxBjI5MrMh6wIPbS6RgHCSd7slGkeGyYfEyrJ+q5ZCP+IlEjhRtpRbJAB4IHHuMU4XOWsZJtU/b7L3ImiCKadupAaO12vkCe9J3VunK2Yl84eoMCdY99xQ+h/lihzrrwuqNAr4ctER6QTpH3b0/Ne5+Rg4rlQbrxnFYAGCzoCgiiRTMQb/AIdyD83gDmi9f7TugzHO+tBsEyeFkYzanEjgADWtBNyePxB798caC41dU9mnmnANaeq2nbr4V+i3+JpREstIGdDrXULBDCqO1DcHf4xBgG5IDGReNxb3VqPGqpkq5+tMwr3oPF1HUaEuvVR0oApJuuSSe17b7e2PQcM973tYeXv1UlOjsKU11qa1PDl2oH436W58uVUIVVZGt9RCj1gsbO1u354dAatsP6N11xoaVStlMhrbQtsxBNAbKB3Yk7Y297WDM42XY4TI7I25Rv8A8Kmi0xVayRktbFVXjUDtQXSykk+7YzDO19aCt/smYiB0WUHcd1a/0tnTVcZcohIjDFmAYc3V6iBakAckc4sytF9FNdfcl1FYxpWRkFk7oavvuAQPzxktjJqT9Fol4tREYesk7LNl2+PST/mKxwQsOhWczhqrM14gMTw+YBocSq4XexpQDYE/e2+l4TLHQADXVMa8VvobKtenq4TLsSsMpLQORuj/AH4Te12Tz+PJpQs6mxU7axnIdNvsvuS8PzO4hijKKpNfw3VsSxHqc0Lbnb2Aqh72xs5KUwzYiS47OAXUvD/S1y0CRKAKFtXdjuT/AE+gGPHkfndVe7BEImBvuq05/NCKNnP3Rf8ApjjRU0TCaBJ/hbLF5C53JN/iTiuQ0FAlM1qulxJQA9sUsblACQTU1XvGlxTAhZOp5YSIVYBhW4PBHfCJ2ktqNQmROo5cwljzHT5CMq2uEknyJT6RZJ9Dcrz3/G8cErJx+aL8Rr38VUTTVHo/GcSUM1HLlT7yITGbNAiRAVonuaGFfhC7/jId5HwKEQmzEGbiKxzRtf2WRlNH4wl0Tm2e23A1XHA9hSjHE0M3lk0Vf7Rpm3PJJHFHYdt8PD+l+aljsLV7ydlLI5zXa6il/fvZWyO0vmRsC0ekjmmog6wSrXW4AA7410lX5Rfcnh7+iV0fVqe5LUPR8tGGhMpbzZEAAonQGBr7FIQdN2bqzXFy9KZR0kdqWFfBxNNuC3HhWRgRPNM1a6gUAq0A8UzZBwOpZiQH0ZWBYU+NQGtj9KbjscMD+iJO1QOFt6ceK9LEtIw0UY1NX95s3yCWuvTFsw/mftGNxMxUBQtmjZocXVb8Y215LjU++X9LxpGUBJ99vLzXiLpq+W1AK2n01e9nVVdwaIsnucOe1pbYedapTJHbm/p2KyLqkEsbxPLaFCjRxxljwftVS8gVyRQ3vGS6wBt78PVOYDWpPvTtXzoeejEMfneh42INIbYg0Wpm0ACttIxh0jaEOPqVQIH1Bjae6g8ymbqkoly+tPXqi0kBiLIojcGxwf8AuxHC5rMW9tLSNB4XbY+S3NE4MaXWI+qQUkbLFUdVZiAQ4FaT32u9uePvYse0Heo4cffejDtdJUNFK1vQCgpp2b6olkc8rRvGdJNFwd99HYgmjcbSdvbDYpW9JRrC0acQsvwUzGEucDfhT3/Cs8H9CiXzGkZxqalqtIFbhgdzudq7du+G4iAPGqxhsSYTXdV+I+nSpOsuszxFaAEZBQkjZla9XA3+m3fHIY2xgrs07pnAnuCpk0CQK7W4ote4v2r6AYYx8kgqwgNr3ldkjZFZ1S7ftRHMZ2MAkoXA4Neng89xxjWRyRUbIW0sMhpowpvvZH4lbPHeqxoCtwunMFq6b4fd5EeNajRQUN0HYEu1ekGtbEXp3Cj6445o3KzVwuNUcyuROZjeKZ1VnJaNhtolslSK43O//mwt7Q4ZQLJADpG9Y3170x+D5zmVWeTaWMGKROKkFBiRdWQB+eI55jl6MhXYTrjOddO9NOI1YlPxpntRWBeb1N/Qf1xTA2nWSpDsjnhLp+lQa4w1gzPrwWXdVtEzYqSFMCFMCFMCEreJ+m2CQNxxjz3t6N9NlU05mrH4Zz2pTC+7Lxfcf2xiRu4WmnZW5vwnkpDqbLRarvUq6GJ9yUon8cdbiJWigcfFdohniHoDLEggAKR3akkuR2AY2SAKFHsBzjgeS/M47U5JMzCQKaBLWVBN+rSXPqYGq3BBNnj64cYwQQNTz8O5Ijd1hm0Hoinh3poGjVAg/wCYWcK10bO5LEEHizwPyRlb07nwk0FiP0ja3ePqndL0mVk1Tbqk0J9bd1aof0Ji+UnlFs8+ZZio+15YIUkdtjq2IN0Rjjszg1ra8Tp6nwXp4yIOxTmOOUNo0HYENr6lBeq5FswqHLfbQBXikGkhL9LBQCqlAQrGrIFiqIx6Aje5ucgZSbEeYI2INRb7LxpHCOQxvfmfS51rwIdSlxdU9QzmXVmWeWRtS6ipXuNQAB+aB0a7+l3gyt1zeCkEZ1A/ngqeswNHHUcKogrUxLKbY0LHcDa23Fm+2FieCV+Rpqdk9gkYQ/108LrKOj69OkOG0/tHAJAYXZAsggaq239ONFlgQn/jpBI4tFAfLhRO3haF1heFyDIlMCLo9xzxf+uPL+INMRbMP0EH/tdZwVjJRK3ifqEo+JcoVmO5N8Ek3XI5PAxc2u6qjlaG2t2IblkKSIx4DAn6cH+RO2Nh+UrLvzGkcUz9M6iC5j2VgzLVexItf8RrcdsWuOgC8URU6x9lbuodXVdKEjciv8IuiW/I46xhOmizUC+6Sep6RPKT6tRvftspBvn7P8saLMlKWTIutc3VEebdfskj5vt7A8407M8UOi2GMaahH/DnTy0yGRd2BKq4ul0kmRrvYAigTZLLxjtGtbVYe8k0RHqviORSEgcHTas6sDISOTR9KrwB9TxjcUQpVymzmlAvfheKbOTKpJ0xEGU1Q3s6djYNbUO3ffGMS6OBldzoiCMvk5J3k/4bqKkbR5xaO2wlTj6alP40ceF8zexW/wDHPyd6j+Eb6nnlhjaRu3A9z2GMsaXGiqcaBJ/Qsq08pkfcsbxW85RQJLbmpXS8pDoUDD42ZW0Snuqaq7DFlTAhTAhTAhU5qHUKwqWPO2i2x2UpC61k2hkEibEG/wC2I2mtiqDxCYel59ZkDDnhh7HCnNylaBqtmMrqQvG2UkWTW8DzQtv5sW7xVzqWxtpJAdTsBupO5qhax7SwgVPE0U7i+KQSsPlXyQ/pTfsM1KMxrCQuUF0wLAj1A78kdq3rHHYZsDXHc8Kb8wroZ24vEQtLKUcKnStOA9VX0V1SDLoReiAtQOn96S5LEGzuxAH1xmYTPY1kIFRqTUbaD2UnEwtfI6WR9nONttTfwGtlJc+yqtxx6n2Ewo6bXayfUarSdXPzeHSVdNmY8gEaECtd+QGmmmy82IUDeoH32rpz3vxQ2bJRwNNJ5zSCUMNAAK6yBsbJOwWgeSKG5GLG1IHVuKj2eF1iVrY61NG7V29093WrPdahpaYO5RbG9Xpo2ao48gfD55ZA4ilhU8x7smvxUQBrdZYeoxxxfs2sG6AOre97/hP98em/NH1SbrOHha67RbivHhzq9ZqySQ9A37cbb3+HzhTsMJIjG/Q1Hj7sqc4EnURHxlkat7oDa9+DZH9R+GJPhz3SQZXfMw5T3fcUVB6r+RulaRRQO1HYWDX5/wC98UFioEgFl7nyzqhnRTJQs1dKQKLGhvWxJ42x6GHjNKOXnTyCpy/0gmc6g8rana2IA2+Nhx9P54py0FApgUe6Z0r9YhRhtIWEbMxJUAXp2+6ape32fnASGE1Gyw4uNmrxJ0/y5ERghlZiqxtZJIfSGazslgtd8DGyGkFca91US6bnP2fUlDESrCFDfeNK+p+Aa1afoKxgs67eC7WrPeiG9AiklcRQKHY70VFhTsSbN1wLvgn5w+R8bG53mywGuJo3Vdo8PdLOXhVGIZ+XYCgT8D2Aofh24x8ziZulkLhovUhi6NtEL/SCNOWWUfahmjdT7ENz/PGYRU0U+PNIw7gQfNCep585yUBP3Q+z897OKGNDG1OqcTmKePDvTBGoNY1E3McxXHmgyhG8UpKmBCmBCmBCmBCmBCHdWyAkU7Ylni/W1OjfSxSOTJlJdQ3U/aHuP9cJs8UTbgpryOcWVA6Gwf5fBwggg0K2DVXsL2O4xxCS/FXh+KDKZp4hp1IPSOPtrx7Ya6UuZlKr+HNH4uMnYn0KW+s9PzKrFUmhRElA6SK0f4gfnHoiaGlDdeX0bia9qAZvNNsshVwuw02tAe1GgNhtXbGmMgI6rde1AkfF8p8h9lZkc/H5TIY3oAg6SCCGOxNgGx2374ZHG5pAY6w9+FFNPMZGnO2tVOh+HVmVmLspBDBbXiyATTXe3BA5GHSuOmnilMha0VV8eQZJPKf0KzgC9CkmiaAJ3sIdvys4WYWEZgb96a2R12bKsdLkipnKxe3mBaokirIG9Ad8bDGu0Q15bsnzLZ+DMRBwA6hdLA8e1jb33uvfHiSsOGxwd+iWx5PGniLeqrqXx8x6LlfVs0YmaNPzJDVzagDZfx344x7wiaDVS9I4iiJ9I8QkxGIKzSVpA115mokGywbfexxh3RhxrwUxFNd0rZhwzswBUFjzuRudjxZF+wwEEGqa35aJ58K9ZhgSbUCAza1+0SfTsFG9VRJPa1vGJYnPosteGggoDk+suJnmJQu7qVJJ0oPX6AeQo1KCDX2eRe7crdDouEGnV1uiXR8nPm8w75eN43dB+0AAjU1TEsexPZLvcEEHCJpYo21ce7dNZE51gut9B6GMuoLN5sxFPKVAJ+AAKVfge2PBnxDpTfRehHG1miL4QtpR/SZmQMqIhu8siqqjk0Rf9B+Iw+AHNVQfESDGI93EIl4S6BoVb7AWfww4AyGmyoJyhOKitsVAUSF9x1CmBCmBCmBCmBCmBCmBCE9Y6WJFO2JJYi3rNT2SVsUlHzMpJqXdTyOx/vhdnhb+Upp6b1FJl1Id+6nkYQ5patggof42iLZHMACz5d/gpDH+QOMq74eQMSyvH1svCdNjzWWheyC0S0w9qHI4ON1oVI9uVxB2Sh4g8GSAWqg1vqH9dr9/zxbhsQGmhSZGVFlzudXQ3ZG9bHax2B78Y9hhzXChcKWKLZTNQvZDPC1gVrOogkD0EH1b83R3xqp0pVKIstnT8igm0+bHmWb9npAXVZ1Ea7dW7izeq15OBxOXSlEAXRP9IVrDEjmJ3X0nSfWDW7kBiQNqpieecIw16kLb6VFVj8E9QSJ/KaYHVWwW+eAd9u1g++EfEsGMTAY99uRFwU6CUtdXZFfFnTBI6ExqY/dAiONtqYrvv908kdsL+FYs4iDrmj29V3aPus4iPI6o0SlD0ufLPDmIhrBYkAqTWhgCrfxfDKTdE49GgNRolE/dfPEUjzVK2XWBqoiyGehZJQ0aG5LsNxW9Y2G0FAarINTUrzBEWKxxSPOX5VFIbTYJUqNTKNZJuwNvbGi4NaXOsFimZ2VoqnronhuLLkNmMs+ryy7MQvlJW9E8lt9yPbnHifEPigiiLornQdpsFZFA7MGu04o10jx5ktCJJKIpQo1o0ZTS1WVojarr8MRPjfWpvz4pjcVELadxRQ+L8l/9zH+Z/wBMYyOWvxcH7ghOb/SHlz6csr5iQ8BVIA7eoncD8MMEDtSkuxwNo2lx7KDzVnh3w9PmZxm87WoV5UY4QfPzvx+N+zWtr1WaLLI3Zull+bYbBdCjQKKHGKmtDRQLZJJqV6xpcUwIUwIUwIUwIUwIUwIUwIUwIQ7qXS1kB23xNJD+pqaySlikjP8ASZIW1xkgj2wkOrYptNwtkHXEmjeHMDQXUqTwpsEc/d5xh0W4TIpix4duCCp+j7NXlRExt4GMZ+lkoR8aSB/7cJV/xGOkxeNHXHfr5pmwKBBut+GcvmgRItEitS7EfPcE/UYdFiHxmrVlzA4UKRs1+jCeNtWWzCMBuFkUg7HYWLU/Wh9Memz4o0ij2qV2F4FY+p+EZJWSCRomnAsRiRN15e7XX9NyPjD2Y+AXFlk4OYNDtuKB9V8P5sVG2RkDKTTxRXqUgaQTGpFDfYm9xx3obiIDcPHeaeqR0co1CzZLoWaDhmyeb03wkTqw+RqQi/gje8Blj0zt8R91puZp0Pgun5LIvJll8yORdtzIulruwdJ3HYGwNxYsG8fN4yQYXFDFQ3Bs8DcbHhUd9u9WMaZI8rh2KL0TOyGjJFClVrj3Zgfe/s+9Daycek3H4YjO0F1bpBw0laVovMH6OYSQcxNLNRJq9INgfaI9R3HYgfGMyfFHmzAAtx4NrfmNU1dM6XDl10QRpGvsoq973PJ3J5x5z5HvNXGqqDQLBUZ4+bKkQ4Uh5PoD6R+LD8g3tiI/mzU2ZftdsO4X8Fo6Lz1nrMMSlXpyR+7FG/qOAPri5kbnLDnAJKfIfrTg+REi9lWNR/OtzisUYEn5k7eH/DaoBYoY41rpL7IJDU0IgAocYpAAFAlE1XrHVxTAhTAhTAhTAhTAhTAhTAhTAhTAhTAhU5jLK43GFvia/Vaa8t0Sv1jwyDuB+WJi17NU4Oa5JzZefITmeJdaNQlT+Ie4/twfgnCntzXC9bDTxyRfh5zSnynhy7PfBNWQ8Y5OUX5yxkcrJ6SD7b7H8CcIqsyfDcQ3RuYcRf0+q+5vxjk0NCYSMRYWIFyfgaQRf1IwA1NAsjAz0q5uUcTb1+ioOYzuaNRp+qQnmSSjKd/upwv1b32xqnFc/IiFuu7wb9CfIdqKdH6LFlgfLBLN9uRjqdz7sx/y4wV2SJJHSHM4++Q0HciOOJamBC+YELHKTFuAWTuB935+n+/pCY34c1iFW7t4dn28FqoOqtiziNwwxpuPw51dQ87IylC+teJY4RpU65Dwo/r7D5P88aZM7EHLhxX/AC/SPuexZcQ3VLUXUcw4Kp6NRt2HLH69h2AHau++PShw0cLMo9nc9pSS9zkR6T4XZjbCzhucus1cygXKdOndISMcAnDGw7uWHSbBEsPS1MCFMCFMCFMCFMCFMCFMCFMCFMCFMCFMCFMCFMCFMCFlzOQR+RhLoWu0sttkISz1bwRDISxijY+5UE/zGFGN7eaeyemhIQF/CPkm4lCG79Irf3274z0lLFBq69ar6s+ci4diP8W/+eCjCs9YK5fEmYX7Uan8CMc6Jq7nKsHi5+8H/wAv7Y50A4rvSHgvp8Xt/wBD/wCX9sHQDiudIq28VzH7MSj62cd6Bu5R0hWd+rZyTg6b/hH+uNdHGFwucVnXw9JK2p9yeSecZcIjq0HuCMrkd6Z4OA+6APyxsBxFGhcOUaplyXRI07Xhgg/cVgycETVQNgKw4ADRLJqvuOoUwIUwIUwIUwIUwIUwIUwIUwIUwIUwIUwIUwIUwIUwIUwIUwIUwIXwrfOOEVQqJMmh5UYWYWHZbEjgs0nRoz2xnoBsVrpSqD4fj/2Mc6A8UdLyXweHo/8AYwdAeKOkHBWx9CjGO9BxKOl5LTH02Mfdx0QMCz0jloSMDgAYYGhugWSSdV7xpcUwIUwIUwIUwIUwIUwIUwIUwIUwIUwI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QWFRUXFSAbGRgYGCAgHBwcHhocHRwcHCAdHyggHBwlHBgcITEhJSktLi4uGB8zODMsNygtLisBCgoKDg0OGxAQGzQmICQ0Ly00NDQvLCwsLCwsLCwsLCwyLCwsLCwsLCwvLCwsLC8sLCwsLC8sLCwsLCwsLCwsLP/AABEIAN8A4gMBEQACEQEDEQH/xAAcAAACAwEBAQEAAAAAAAAAAAAFBgADBAcCAQj/xABDEAACAgAFAgUBBAgEBAUFAQABAgMRAAQSITEFQQYTIlFhcTJCgZEHFCMzUqHB4WKx0fAkQ1OSFXJzgqI0VGPC8Rb/xAAaAQADAQEBAQAAAAAAAAAAAAAAAwQCAQUG/8QAOxEAAQMCBAIIBAYCAQQDAAAAAQACAxEhBBIxQVFhEyJxgZGhsfAFMsHRFCNCUuHxYnIzQ4KishUkNP/aAAwDAQACEQMRAD8A7jgQpgQpgQpgQpgQpgQpgQpgQpgQpgQvjMByaxwkDVAFVU2ZX3vCXYiMbrYY5VPnlH98KOMZstCIqpuqqP4f+7HPxnBq10BXwdWT4/P+2D8Z/ijoF7XqS/7OOjGtOy4YHK5c4pwwYmMrJicrVlB4Iw1sjXaFYLSNV7xtcUwIUwIUwIUwIUwIUwIUwIUwIUwIUwIUwIUwIUwIUwIUwIUwIUwIUwIVEmZA+cTyYljFsMJQrPdcROWH0GJHYiV/y2ThEBqgk3iNmNRoSfzxjoybuK2ABoqv+Mk7FR8mv74AxgXbr0OhzN9qQD8zjWZo2RdfJugaVLPNQAsmv74xJO2NpcUZV86Z0ZnGos0aHih+0YdidQIQfAF8bg4lMLprz6ftBsO2lCfGi7XgiP8A4Gg+w8qn5cuD9Q5O30rGXYHDnRtDxFj77V3M7ih2dys0Z9Lc8b7H8+D8Hn5xxsr4HZZrtOjtx2/dd10VY6vPH+8U/iMehkadFivFEsl4oHc1jYdI3QrBawo9leqo/f8ALD24kaOCW6E7Lcrg8G8UhwdcJRBGq9Y6uKYEKYEKYEKYEKYEKYEKYEKYEKYEKYEKYEKYEKYEKqWYD64TLM2MXWg0lBOqdcVOTZ9h/XED5ZJeQT2xgIGZ8xmfsjSnvwP744GNbqmDktmU8PIN5CXP8sdL0URaKBVFKoUfAxiq6rMCFMCEKzI86YR/8uOmf2LH7K/PFkfT3xM38yXNs2w/23Pd6oPBFcUoUwIXmRAwoixjjmhwLToV1Z4PSfLbf+G+4xJC7oX9A4/69nDtHoum4qs+b6HC/wB3Sfddv7YuDyFiiDZjo88PqjbWPjY/3wwOadVyhCv6d4iKmnsH/fbHQ0tNWlcJBs5NeS6mrjn8cUR4itnWSnRUuFvxSkqYEKYEKYEKYEKYEKYEKYEKYEKYEKYEKYELHms4FB3oDk/6YinxWXqs1TWR1Spn+sPK3lwAn3Pf6n2GJAyvWengAaLR0/oKr6pPW3t2H+uNl3BdojAGMLq+4EKYELLm+owxV5ssceo0Nbqtn2Fnc/GNtje75RVcLgNSvEHU43VmUmlFksjKPwLAAjbkYziGugYXuC41wfolNfG8GXQakleST9owAA+1xyRwtDFeG+FSiMAkfc7+aQ7FsC0r+kjJabtw38JQivqeP54b/wDGTVpbxR+LYtEfjvKGifNCn73lkr7Xa2KvuMYPw6cbeYWhiY0S6f4myk50xZmJmPC6gG/7Wpv5YQ/DSsFXNPgmNlY7QohmI9S7cjdfriHERGRlG6i47QmA0QnPeJI4yI0Vpsx/0Y92H/nPCDvbVhsRc9oJFDvyThAaZnGjeJ37BqfRZW6bnsx++zAyyH/lwC3r2Mjd/kDDKNHPyW+mjZ/xsrzdfyFh31WeT9H8DbvNmXf/AKjSAt/Na/lgq39o8/utN+IYlp6rqDhRtPRYM30rM9P/AGsUr5iEH1K27qOL25HyBt7VeCqfG+LFdR7Q1+xFge0ae9k2eHvEayqpB2I4/wB8H4w+OUs5heXPAWvLTYhMqOCLGLWuDhUKMgixXrGlxTAhTAhTAhTAhTAhTAhTAhTAhYM/nQqkk0o5Pv8ATHn4jEEnIxOYxKUssmbfSvpjHJ7D++EtYGXOqfyCO5HIpEulR9T3P1xwmq6tOOIUwISd4h/SDBlzojBmk+NlG3cnntwDz8Y9CD4dLJd1h5qd+Ja3S6Qer+NM9MxQyeWGGyRrpsN6QBfrYm/eidxj1I8DDHele3374qN2Ie8fZesrkoldvOmjVzyGQvJvVlrFDa+ffFJcaDKPoFPQVNSnBukxZbKyLBq/bFVYFtvUdztQXZjxx8Y8D4mTiJIYnfqdXuaK/ZehD1GOI4eq554p6uZJGJjiCMBosbpsd4yrBt6sqb4Fj395gICl1KDojen0kluL2vcj0/iK4rc40OJRyTF1Tw7NGvnLlmjQuCEl8skE7AadRLA3vY/AYwyZrurW/Jcc0tNStWX8LrmPUqPGv3tcYRR3JqyAo4u8YdO1oqTTvTGMc5wAvVF164VhEGXlZMsvpfMEWzdtMCnt2vj6cHyDH+KdnAoPMr1i5mEFHUc/h+lvbxPLQbox4U6vk4DII2IRiLLLb6u5Z+Xu/bbfCZsK5jiRW/gOxJ6YvOZxqU7ZTOJKuqNgw9x/vbEpaRqtq/HEL4ygijuDzgXVzeLJPBmcxFHxGQ6jvobuPcLspw2MjQq3HjpI45xqRQ9o+6cfD3XtVAnfDATGaheaQHhNkbgixi1rg4VCmIINCvWNLimBCmBCmBCmBCmBCmBCx53MAA70BycRYqfL1G6psbKpPmkfNyaV2jHJ+P8AXEzG5BU6qjkEwZXLLGoVRQGOE1XVdjiFjz/VIYP3sqR7X6mANe9c1hkcL5PkBKy57W6lIPif9IisrR5TzDVXKqbfS9QIBNC6/A3j2ML8PDCHS+CgnxDnDKzxSEsplbdSGfvTHUQeFGq2JJ3F++4rHq1spAyllm6lmXYrqkLgWVFmlB5AJJJ4Avn0/AxxwyrsYrVEWjyc2WPko8U6lbS9Qa7LEAsbTbnYjkisLGfNQkUWnUbQ03TjPmCmUyyyFnpXeiTdBSgqz2MgI9qx4dQ/4l/qz/2I+gKveKRU4n0SbNOgTRD+tKdRcFgAhBJ7e4A+0p3o1j2QTVRG96ef2WbIxySyKSryIu5FsPxscGxd/nzgfLzWxHRdBOQ84ag9wrGSzuwtPULZlYXYqrvlRzjzxKG1rt6JzYi9wa0VJ07Vn1yZxAkev9SQnbUQ2YI+8SPsR/jv9eJwRI7NJYbD6leg8jCtMcV37u/b/i08eJ7glvxBnNRWN0SJlFgLsug2ABVAgaf88eiCGii8oVqh/S4mB1BtIHPse43wuSjhRURuykHZNPSc29NLGziRRexsbcqRxdNePODQRQqyYUNk0dC8do8hizAER20ycRvqNAb/AGWsj6/GFSQ00SmSVFSnPE6YlrMro6rER/zcsysPhTqFfNj+Zx0K6tcERwcPMFVdd6QYj50Oy8so7fI+MOY+tivOcKXRXw31rUADjbXGM8llzc45pqU3vi0GoqFMvuOoUwIUwIUwIUwIVWYlofJ4wmeURtqtNbUpN65nDI4hj3s7/wB/jHmxt/W5VCyL9PyYiQKPxPuffHSarQC1Y4hBvFfWGyuXMiIJGugC4TnvbAjb2rFOFg6aTKlTSZG1XJo0/Wpml80vObYwyLq3FbBiqr8BCBdCmx74HRjLSgXnHrXJqVT0qOE5XzZEbzIpNJAsXbllXudQGwHaj2FY1ncDRZLQKEcUb8GZRYFaWQHXKQKPKqxtQR2Y2GJHx7YnmeSaBOaBoUq9dhbzJF0BD5moAX9nSAo332Ore+/Gwtz5KC6xE29/eiKeEcnCZkVytk2hI3J22G9VVmucLkfkFisxl8l3N0Tj4uy669JvQkSKQP8AGbr84xjxsK8/icRIeLR4N/lWubZjRzS9l8rHCSJIlYmigAFc8OTqJ53xYZQ8gh1KcVlzdQAjvTulmUrpH6uFB1MtV6e+/wB2u5rj5xwNe0kvNlkdYgNF15jjXNnQuoZGNtzdNmpFFVt/yweT/U7IYOkOZ3yjQfUr0JHfhWmNn/IfmP7R+0HjxO2iJZh2VqRL0nYEUtVQ0+obgdj7YqbR4IJXnVIpRCx4dGZRxKKNn1ULU9q7fBHf8scbIKUGy6Gg0qgydCaBpAQsduiLq3+1YLD3BtSKvYnbkBeZwb1jUpxy56MsLKzrTCIR1IEEaNRAJA0gfw1bH2Awprg91E1oIY5wFaDvSpn+qJMmh0ZSooMtVsbIK189rq8UU33UodUZTonr9H3W8zl0EeaDfquhmSWSwyBQWrfcoVBPbSB7bCWWHOMzRdOa7JYlNmfcHqWUo3cMn5UcRjdem0//AFHf7D0KYyLxxRpN6rkzlZQ6fu2O3wfbFLXZhRLIoU4dA6iHUDDIX5TkKxI2ozBGcVpCmBCmBCmBCmBCU/GPiNMtHqY+t/TGg3Y/QD/e4x5byZpLaBMfKyEDN4cSlTo+S6nIfMVY8qG7yDVJXwtEAH5o7Y2Swa3WB+JkvZvmUUHh/Pnduom/8MQA/K8czs4Lv4eXeQ+A+y+Pk+px0f16B99lkhCg/BK7/ljoDXaNQWTN/wCp4gIL1PqWYk9OYycWYC8tl5gfb7reo/l3xbhxLCKt3U8rnuNHNBpwPv1WHo2Y6emYVmeTLSUQFnjrc+zAWB33obDD5cUXNyuFFlkjGu6wp746KnNeHGjVZI/2ts7AxlSLZiSzcgEA6V70OewcJ2nRNDMwtosiCQSA0wAZWNm9RXgHbj4N8/GGFwdqLLAYW6LF1jJTSN5v7NQ4I2IAGmhvZu6o7DvjDnxgCo9FpjH3FQFd0zo0MUkXmuxci1RVagdhZJ0ivxJ3GJ5MW91ctBtWlU6OOJgFQSe2gHvmmzxLf7UqjOdaKFDFbKozAEgihueWA2x5GDkcek/ykd4J78oIrsAq+moXYIo03uaG5/G7J+bOK2mlMu3olVzG6+dan168nAWMSC81Ko3O1+SldzRv+eOOf0poNPU/YK2Nv4Vgef8AkIt/iDbN2n9PiqvCXW45p2ywVQqQBolQ7BbHwK2Pz233OGAEaqIkVPvtTPKtH0gG7U/BXccbjk8b0MTyPaTuBoaVra+19CdF1otbX2EC6l4piiSZ45Az69KqVYF5FPqQFlA+zfr435xpuahynUb69/NcpT5gluTxrLO0YkjSNWsIQSacMW0udQOlgB2Wm33F4eaO7Rf+fMoZQHrDWyJ5/pSSIyODppuK1KTfF9+2+IhJlkrzVBHVLeVElReFc69DydiN5CQE7b7m/wCV49Fsgf8AKo5GOZrom/qGWb9X0p6mZRCtkbl/S/PbRqX4LqTxjUs8cI6xpYnfQa6VScj36Ih4OzyedE2YmTVDB5YBIGhmbTob/EukrY/iHbHlSPBIo03rQ0sRrXlUcV6MEzujMRcKWPfcUXScYW1m6hk1ljZG4I/I9jjTXUNUEVSr0bMtDKY22INYocKioSgaGi6HlZtSg4qifnbVIe3KaK7DFlTAhTAhUZt6Fe+JsVJkZ2pkYqVznwvB+t5zMZ2UWI38uAMPs194c70QPqW98SHqsACVhW9JI6V3Gg7AnfC1eqc5mVijaRzSopZj7AY01pcQ0LjnBoqVy3quem6iX8pNrARmNAAfd2uzxZ45x68cXQUIUGfpgaqmXoEqSlBICQgo6a9tg32hsedxxxhpxQrpdYETgKg2RHP5yYQiOUQyRhbIaMSAnUdnMh2IVVNje3+MTveReifHHnNCsWVy8G75eSXKSKuo+W2pRsNmQnbY8Bt/bGcoJtZJdh26tseX1C2yvOgvN5Zc1GDRlywGsgfxJtuRvtt898Bc4WrVZHSt+YZh5odB0uKSNzkmWQ2z7swk+gUEVv7bYxUO1TY5I3Dq/N771b0/p8zyQB0cMGIOkEUCO5vcAgbX94nGIjlNCmv61KIl4oaRY80yVZf02AfVHGrGx3tGdfq2Jfh1MgLtC53/ALFblaTUDgECyTy5eIMXZszOD5YZtkX70rDgUONu3xj0JnVPRstXU8Am4WJjWmeUdUaA/qdsOzjwWrofXMtFlmVzojjfeT77yHlhRLsSDVVVLXbYliDSGt7uSldM+QmR++vvhwWHo+ZWMaodJ8uf0GqBWyoG9bNGaN/B7YncCHFPaGuAJ3W6Lq0z9QMUpXLppLiQE04QcamoHeQjixfyMcyBwElTX37vtWiwH0JBFkN6/kC8uiZtagawVNbsaI2Jr577jDIzS4WJK1oV8zJKRkoK3Cke3Ox23BBK2fp3xwrhJpSqZ/DOeE6sHvVEqhvV6tLqNDXd3sVPfazud+Rsa85imyyFlm+Pvii/UHpF1H0/Pc7bD+I/PA5OLm2UTr6oFm01NWkClKgadS2TdL8kknUdyT848ySYzitagmooS1wDbOJrqNv6TmsynS4F7VFTpRI2dj8mQmQ0Vfb+I0dqHbYD6Y92PExOg6lwR4V9ePNQiFzZauOl9bn3z0XWP0e+KBm4dDE+dGo1WoGocBhW31qvpj5+aMsceFbdi9iKQOHPdNuFJiWPF+TrTMvINN/Q/wBMPhdssPG6M+Fc/qUAnDYzlfTisPGZteCZMWKdTAhTAhBOu5vSjt7Chjy8Q7PLlVMQoErfo0cfq0i/eXMPqHcXVXgk2ScGeoRzPqm7C1WgPi3LiWMRMLBIYi9jRsX770fyxXhBcuU+IdYBAcxMuTgLWqKjC7Um9RCgenerIxVIHOoGJLC0Gj9OSAQ+KcvLPpeWQ6hQYroj1avSB94DetTbccXgEeW5XXSVGRoRbxP0szKfKf0BNDLqI3Wwara7Bxkm9U5lMuU7oB4N6a9yyOWW3RWLCkkjPp1I7CiRSnax2vcVxxAv793RQkUIvXXsHD3wTLkulLDG1M5ejrkDOXarJK7k17AXycTl+b5QigaQXXCDZTpazySjMfs3i0ESxAh7K6rJHpLDbY2dxxYx0SHLfX3v6LE+GikdfTzC0RxTxPFNNG2bSM+mSMacxGm/qK7nTv2vY7kYc1xtb39VM5kkW+YeaMDPxRHNyyyIY0bU0bVrDNEgQg3YLKWHFbfGPOwDwMK13N1t/mcvRjjMk5Yw60ryFBc8kndQUuGMvmLmJjTACjFEK0x0QfffYdvbHoxtLNTfdJxc7ZCGs+Vtm/c83anuX0dI86F4BCUJqnCk0QQRZ79tr3F45Zjgkgvc09y2w+Bmiio0CQdUj0p57WaAA4/rgkDz8oqmQ0rfRfJRlVJ83PQ1/wCoHY83eixwcPZBIBpTyWXRHdQT9O0suvM5gkEDy4WIGoCwAAByq/8A9s4ycO79wHet0aGgGnvsWsZ9JR5adP6jJ9m/2WmwpsAlu1/5DGjAz94WaNF6+AK05M5iNtcXRpj768zEtkbDUCDuMcYyEmuf34rXVpf0/lRut5kk6ulgnuDnI9vatqA+m2H0j2d5fylFjNCfJeX6tmeD0lgPZc5Huffjn/QY4YoXGpPkF0BmmY+CE9dzEUvlrN07Nxul+pEWQm+dWnnjGBEylGuApyouhrXfq8irOhydOy+YSVJ5ctIG3E8TKGUndDY7rtd7UDhMmHlIoKHkNfBNYATUHz+i6nkuoRTDVDLHILq0cML5rYneiPzx5743sNHAjtVGi95zLiRGQ8MKxlpoarhFQlHwxmCkhQ7EGvxBxTIKioSm8F0eJ7APvixjszQVO4UNF7xpcXl2oE/GOONASugVNEl+KpidKDuf8zjyY7uLiq9lh6JB+qZ+SHiPMRiVP/UUVIPeyPV7enG3XbVSx/lzubs647d01zShVZmNBQST8AWcYAqrCaLknVfFuZzsQfKRywkMXOnQWMSoWJGrmmoFRyTW+PRjAYMo1Ub8zjmOn2WTP+LzPkZg8QuQaE0bqQCutzdVpvkWL2xsGjqbpbm9UE72Qbw74cOa0HcAyFSTpNhWVjasQRaE7jup+mNFxXQBRO/h/rYdJF3Bk1MhAHLKSVI/nv8APF4ggfQlp3urXRktzDRuvjRKnUPF0vno2yxIaKqPtL7Nd3Q3+oGKaBzbKd8hryTZnPEUWV8lpmJMh1Dy7Yhd/UQPawefvbXjkMBayrjdLfJ1srQrc/1KUozQr52tQ8QPa9OhjpFkEg8m+3N1okF3R3+g70zKcmewp237q/wtXhrq2YRjJ1EwwmqV/sM1sCF02STYP2eb4w4Mc51lhtwbJV8Q5qObNyLGkxVH1l4EFvMtBdTNtpUDjnf2OPO+H4c9EOkNAK07ySvSxIEUZjBo94GY7huze/UrX1DrmcRkM2Whg1CjmpgJSd6tlhOlTY4I/DnHo0iAzXcvLdI2JtHVPPb7rTm4MwQPNz8zI3By6JHGR8FfjHH4gAVY0evqtskB+UD1QObLZIG2heV+Nc0rubJ22vTudtxhbsTKRquhziaJg6bltS1lYEWu4jUKDRoFjsPzxMyWRxrquubWy+5jqj5DLp+uys7uTpjgPbmmZq2A2sKPg98PMRduhzo2e7qlP0kZdY2KxyI/aKhTbbFpLO3ve+NNjAWOlFKAVWfpv6QkmbROjQksGVkfUNQ5UkgFdQsX7nkc4ndAYy54NiQ62x0PbUJsM2Z2Q72vpfTwKEeO4ZYGRo3bQV0lgftGtSm/cpYNf9O/vDFLKfKNvRJnZUh7jc2PIix8ba8+CXYes5gAamZl+fbgb9iSDjRINknLujfQcrPmJvMAtYvteYWAJPC7C9Qu7rasLkjL2loNK7rUbi3rUqnXOZ7M6VV1QqXo02ulFkmnQDeq/H3IxIIXREF7634UP28AqA90oy5b8r/QLfB0XJZuaYLH5M0WgiWBtDFZI1a9jTb2NwRVYb00sYF7HY3Ccx1dFdJNncj6pG/XMsPtNpqaMbbmvtjngdxwBjtIZrAZXeR+y3WmqHTZ2NpxNC2pJKYHij3BB4N4MjmjK7UJbhRy6N0abVGMbw5sRwS5Req34oSlRmz6cIxLqRlbj+ZJWY/aZ1QeAf8AIXiBlmKpaPF/T3eJZYRc8DeZH819pPoR/kMdYdkjEsJAc3Vt/wCFoM4zmSYwSGMzQsFcfajZlIvY/aVvY9scHVddMa4SMqN1z/ofSZul5eSfNIg0lSFSTcAsqCzVHcnbcWw4rF4fndmGiSGANyHW5r3WHiEE6/1bLzZegn6vmPMDHQWdAuptRoAABjTFVG59VE40xmUmnv370WXEmgPvT7LZlvBOYhC5pM5FIqsJn0a11qtuKYEhrS9iB9ojucMBqaJZqASrP0anzcrK1MzMRGAqEqAqAgk1v6idgdtAxC+kbsvHlz9+qoBJbXt9EIn8LyszTZho8vGSSCzUtXtpB3P4Y9Do3A5WjRTta590YjEM6xLlctPnvJjEYmceXCaNXqY2x23quMcytYPzHeCZlFb6ozB0rOOoSXNrlU0mocmpGy7+uY70OO/OFnFNDssTbnj6rVQAgmUykaxhkgDZrMSCPLvMTI67+uS2NChvYFjHJpHvcI66+Q38VThAL4iQVazbYuNmj6nkmheiwxZdoHc6I59uxdtALGwNRJIY0D/LEWDBmiPWIo5w20BoBfSyRPKc5cRUm6HZ6FiVMEbMg3J0+hg+xDB/Ts0a7cnzTiyRhoMvqlteL5vNZ8vlTGS+TkjAJs5VmtG5DBG4V+1X3XcbXySPIBmsVM1oqXQHt4I54bgyGZeSodOasGXLz+ohlAoqp9LACiDV7g7Y4xra8/eicybMMuiPzRNuv2RWxHI2rtxWHA0ohzSagpe6j0yL975fmOiGmath72xobdzZ3xDjJC9tWnw25qrBRiNwGp9270hy9AiE48xgia/UB90Edv8A3ED6XjEeJkf1Rr9v4807EYWGJnSbVHdW3r5diCdb6UFzRghVmDMAg5Js1ye19ziuKVwjDpbH3so5mM6SkRqLJ5bwvmDk2XM6HlVfR5RLFiANHmsQNwVCWOx3xxzXNu02v6/T6pjC1zSx4F6eQI8637EHfIRfq36vGVke7VQ1amPBYjmr5PFDEUckkkocd/RVzQsjhLPdUS8PZVsnE4Zo5HL6203SjRWnUQNzV7AjFc+IETwKVUkGHc+MkGg8ii+XzDZgExsASoo0SoverHPyb22xPIXzEuy2FgON/dU+0DQ0G5ug/gPqSjqIddXlZgNGG1enYXGTe5JEdAcgvi/F9GYgGg1HgosOXB19117Hlq1cs8S9OGTz6iMVFmAWCjgMD6q9hZB2/ix6sbjNBU6tt3LLrjsXSPCc1oPpieI0kolSfLVMOK0hZOoNQGJMYeqAmxapO6GNWZdvYH+ZxMbNVG6ZsLXUpyZmPps76205fMG4kA+zNvrUewb00Pe8MAzCvBIa0RE8Cue+NfFuYeeVPLvKuir5TqfUAdRcMvqQ6hyDtp4xbAWhtip31JrRL3TMpFKdKNmYtWxGlZR8aWXQePdNvc4ceS40DTZdYy3WMnksvEs7/tAgVYlj/aEcABALA7C8dZC9wqdOJ0TaZgSBZYsx17Oz0F8rpsRFDzAZM0RzaxLbLt2IFY6TDEOPbYfyjO0nLqffesJ6LkFlLSzvO9ep59RfVuT6SmyV7cY10pkbUVpysPolOmvkrfhv4brT1DxVGyaDOQNdLSkALZoC6+NsKxOBkeKggdpUzMbETlqSew+7Jm6Z5QZw5K6QwBYqCVoFmUWTW3f2xPDE2JpNa01PDkq65nBtKF2g4pf8OZVMxM2bZaQfs8qrA0IlJDSbFbJYVf1xqKpBlOp8hsrMYWx5cM3RuvN2/hoiPXctmHkn8hinqUsVNGjfBHq7cD4xz4S9jOmEg/W7zoV5mPilkyiM0sOSxdF6IUeQySiaR1I0kmyVIYHUx1bEDevbFOOc7ERFkXVOx93WcHhjC8ue7NXXuWvO5AnZo70qDqU2FA5G++254x4L8PNHSpLiBryp27L2oXRloAty9O4qtumrm1PngxMjnyZ02kQCq1Hut36T+BGG4SeR0nROb1aVzUNjwropsZh4zet1Mp4kKMIOoFG3qPNof2UnapOyN73+NVZ9I1FA/TioGzZbO8feiFeJ+ousqgjShBG3x9kk9/7/ABhhaNuCC9wNSl/zP+JKNRDoWBqiSGFC729JO1fd+cZZCxlCPdU5+JlkaWPNbj35+Ka+j5nRK2pQxYXGNrMignShOwJF9+wx1wrtVdhN8pNK+CNZzMoYUaRhFZQgll2fUCoUkkMwYUKu+MdBtWi7I0A0Brf2UqeJhKsjukj2m6pVAi6Oy7vaXyfw4xLDgmQ9eKuu/DhyRJKXGj/Lj9Vj6b6pCDfrdiw4HHe9/b+WJQOlnq73RejJ+TBlC0+NuoGLL+SgLSSrRFEhYmsEkj7OobUa9Oo+2PUAa2680k6AJW8Nef5gaNEZY5UkNaSRpcXpr/CDYHZbwPGaw4LrCRra+679ePKVq51+kRvMzuWRdzDG7tvwHKj/APQfnj0sL1YHE7kDwWXfKU1eCpth/vthItIEo/KU5YsSFh6px+BxFjNk+FKXhr99L9P64Q7QJw1TLha6uXfpakPnIu7f8OdK/wCIuRYHv6Rv8YfCNDzS5D1SEudL6EIUGZzsoijJ9KMWMjn/AAryd/w98WiIzWZ4pEQcHWRH9Zk0BoU/Ucs32ZWAM8g/wjhB+X44YTHAP3HyTAATSn2Q+HNx5dg8Km9Su0rnVISGBayRtfstb4kfiXyOFU0xmlXHs96J08RfvI3MmiMuQ5O6Wt7mjubQrz9/FsTcwcAL6jSutN+5eXM7o3teSKXBqDTS24468UpSPFHK3lXIt+lt1NEAmqoqQ1j2IHsSMXOjkkiAcaHnevb/ABv3LzIsTDBiHPaKjalqdlfC62ZfpaZhGkCmWRXChKUUpFFnAABNE7rXHHOPMx8T2xCMa66k34XpQL2vh+JhlxJmOmml6cTStSe9b810+aGCHJswbMZj0sVN+XACS7Fq3td977izhc03ShsYbT9RH0VeAw5w+fEE1I6rf9j2/t1XyDOKk2mONpIvLMfl6qVUBAom7J24A/i+MZOIDGgSE+A+lz4qX8G98rnA1tvX+kzZ+enkJUD9lHJpLCvSxUiyeKkG99u2E4X/APRO0aBzSO9v8LZq4M2J+hSt0eaXzFKyO5DraUhSMIbFt3ISydzqYjfthwkcJTG4W2p7/rtT3YdgYHl1xr4V7eymqcetxxCpHlljXZQI5GprOyhAG1HcjZbob8Y1JAJbHa/D1SY3lhBbqhcmWWLWsAdSSbfUG0M242kJCrq3IA7jbEUDGSS1Y3qi1ef9a76J80jujJe6hNxb6getllHSZJi3myKys3qSrVaA2JoEnexQFe+PRZGxjSAvOLnSHrU4cv7WXP8AS/1QaZg+ZyH3iP3sAPfbdo/p/Lvk1Z2JVOj5jzH8If4h6EWkimy8iGLWHjkLbFTVrQF6tyKNce+GAgioWxQXGiC+JeqsPUCVkRgUII5DXf1v6g4KDdcBOo1TJluoLm4kzLIrSowIpQCimjtf3dauCRvYI9sebO55FS6mV1DrQi1LCv2XtxhjOq0E528t6g6kIn4v06UJHIBJF/d23PZaAxXiC90QyBRYfoxL+Z7KV5+uLlS9KHlKgRKfuc6mkBI2sLS3Zo3tynCwmMF7hqqMTIJXBjPK6FP0jU2suXkkXUXaj62VbWyCSoBNkbg8bbYvij6UdVwJHNQyuMXztI5099u55Iz0TpLKkrmYKwGpT3GkXqI5q9xW+247YCco6I6jbhVHzUfsTrxpzXVOp9VTLwGaVgAFH/uJGwHyTjyoonSOytV6U8t0yQZbM5vMfv8AMAHT/wBOPVaoNrG1X/5R3BxXJK0vaxnyt8zue9ZfojPgngfXC3fOO1LHylPGLVOsPVOPwOIsZsnwpS8Nfvpfp/XCH6BOGqZcLXUh+MM5G2ZVctEMxnlShe8cKhidUnYbkmvj6A+hhoqNzSWb5n+Et4GqWZI0jk1zP+t5thfmNuidtKKdl2vci/asdnxJcMrbDgssGe+3vxVX/iYZRG9MGoaWc7gsBtdnSCw2Ht2xyGQvFDssyxhhsrch0qJsw10dBLrGBtvQUnahuGoD3HtjeRoOZZLzTKSr/E/UcxM8sEQgIWQKF31MxQSEjt3IrkkHGmYroZmh7Tet6d3elS4M4iFxrQAj3VLUsZs1MugxK4kZaVTqCurNwD9rSDyRWGR/EZnNcHNGYbKeb4Rh2uYWuOU9+qY/C+WzCzoYpisauPPjaKgyg7vqYWBoO1e14Q7GPlpnbS1a/wAKpmAjgzNjdW47TXT3yV+b6yP23UHIHmv5UCk0RCppj77mth/AffC2BxGbd1+7Zejiy2MtgBtHY/7H5vt3IJFmH0MUUF5MwPKkZzo0NbOCByCQNm/j23rGC6Eg59khrZg4dHod+ITvm+lrMsUUqax5LJUZarBQgizdehuexxEyR5xTuj/Uxp7wSPqgxNADZOPrdDMrNPlYFilXTpbRA+stqAchVkutytencEAn4HoOkIAJF7eO496rMcLXONDYVr/rxv2enFMuTRMwnrBJgmpW3WmUA6lIIO6vR7HfDqggtN9j6hTioAcN/wCitEuXUKRp5BJ25O93+WMsaI6NbYIeS67ksZ3ORxSWsZM8u5sEstCga+ylfxYJZAxhcDc8SkRtZ0tH6m5pc+Cy5nqE8KSZmS44VXdE0224ABskAEkCqPezWI4MO2pcSa8tFbPiiQGtbb/KlfLRA+ldX2cwD9m28uWHA/xxXsCPb+nFxblNQvOc0tu3TcfUIB1/pO3nxMZI3Nhu9+x9j8f0xprgQttLT1mrZ4IzMiksdoY1bUzGkAbkMT6R6gG3NnegcTYuAvaQ3U08tCrcPiA3K12x17dR4o3m+rTZnJSSZVvNaCQLqEZso5r9iu+oqaGsiyCxABF4pjBYwNKRLRzszRbzSKfMJ9TSXq9WokNd7k6t9XPI+uCjK3C6Z5T1S49lTREvNDspUGJYl234Y8tq77dz84bNiSQ3o7USmw5HESGpPu3bxRvp3V1kkgSSAWkg3DLpJNBW+CSzk/8AmHthYlja98z7l3l4pmVz42RN0auj5XokuZzJzGcAEcTEZfLjgVt5snux7DsMSPmaxnRx76nc8uxXAmiLeKf/AKWT6D/MYni+cLj9Fi8Ejj64oPzjtSx8pTxixTrJ1JfTiTFjqgp0OqTehHTmXX3B/kcTuu1P3XnqvUpczK2UybFNBqfMAWEHdE//AC7/AIVh7I2xNEkgqToPqeXqulCvEvSo8nFCmX9CjVqA+0x9IEjnlq1V9XGNwOdO85zVRYxxaARqksqHsEmvfb2355/tiVxyioGqow8YdfNdZDAYyXWyedXO44r2+nzjvSVAobhPDKE1GqcOjIGlldWsEIKsGgAxHHe5Df4Y9CtWhQfqKOZjP5fLxedKyREjR5mm2Lb0BQJJC1+BxwjNc6i3Yuk5T2+BS3mC/kxx5edkjOYYyNEqlmEpeaJgSD6TrW/b8MKxDujYXjX337LeHAkkaxxtfuOq19dnn/V4gXf9YzipEiHUqpf75yv1IG/AHOFyOLyG8dexW4JrY88x/wCnpzcbNH1PYgf7LPSpk4CpiiiYesEgqAEDxn3IcsG+Pxw99aANNxfw2XnxkFxc8a/XUrz/AP5dMiGdPLzMxUr6wKiZWD6hpKvekD5sE8HTjL5KtHSbmnlb32LUcRzUYNqjnf8AlN/ReveZlIMyYlUxyMpSM7MSCpO/GpnJ7/U4jkDY8XFzDm+ABHotEl0bida1+iUvEnWZpMv5TxeTIZhqjdtbjU1RtG22kWWFFe351CVrnAMuDXjan9rkkZyOc/UU4XBJroi/hDJeU8iZcyKgkV5dalhIV0hqc8Ah+b3o+2MQyvq4TDstTchMxDIw1roTvcJ5l+l1+N4q3UxCV+sOC6NbBbOwIUGv4ib2HNjHn409QOGydhzq07+XNK/XfEcLoyeYJF7hPsH4Lfe/DCWQzvcC63r4bLbpYowQ0Ztkm9NyczvryodkUipCNKr9XPpvtQJJI2Bx6wrTraqSl+qnoRqESeMKzuSs+WAZUlKVrKaqZXog/Z31Ai9wedG49ZqS9jmHO3w4r7nZctUMkOWWWDWLMjWIrI1ARquhX0733oc7YbEwSNLq6be/JabMDQt3907lq8QIwR1UlT5gXZiBRVqsCroXQ7Gj2wsuAFSmhpdZuv8AKQYulSSkMxLlm3Z33NbG2az2O5PbGHzNabobE5wBTX1LpmXGXQxhgzgMznkhttDH/BZPcjbscckIAr4fRdmD3DNwoT2BL/Q8rrkVACD5mggWSpse2+14xIRlRESJC1foRFoAewrECuQbxhLpyzD+Igfz/th0Aq9Yk0XzwTDsP99sPF5Aln5CnLFaQqM4tqcIxArGVuM9Zcv8TzSJmVhg2mmJVPgEeptq4Wz+F9sLwzAWl7tG+Z2CqpeqcehdJjysKQx8KNyeWY7sxPck74mlkMji4rqXP0nQsIYZ41DNFLRFXqjkGll5GxOkn20gjcDHYnZSkTszNXOeoZkovmIGaEc+6Hin9ub1fZI9jYFmZktK+7e7qaJr42uoeFPEVHhstHScyJQBpkR9O7UNJPwRtx252wk4dhqCqmYl4C0KsyklGoqezUd/rsccEL2mrSmHEMeKOCZMtE+bjVXMYKnUfRYJAq132IsH2wyWMyNy1p70S4ZBG/OBVDsvPJFnJYMu8iFYYyq6RTlLVubtK0CgR+8J5wSucwsDdK0+y5GGvEhdrrvrutualmzGbzOYhUH9UURRBn0qZD+99XwNQuq9YOOMNXF4007h91XiGlkEcG5657T8o7hXxWTIdLWF4ZWn1fq48tSi2abQCrBNtlBBNfO2MiPo3OcXUFjzrw7wVN0ucBmWpoR2/wAgot4gy0MjRyMhkEeu1QbkOhAKsCtHURvY5b2w97GOFXaez9Elj3NIY0XqD6rVoT9WeJEUIluNLWaLF6/MseceZjZGMEbmn5HNP/abfbVPDHEEka18UveIulAtKsEbqzx+WzyBn2B1IVogh7Ww19/jFTJcry1jaivHSvppumSQh8eaRwFNPU669yxeFPEMamEPmG0fuxGwI0kgqbVbJXU1i6Gw3wFs2YhwqNPmFOGmqw+fDllGkAnka8acBdOc3iSEBdGuZiDtCjMARsQW2VTYqicVRuLmjNY8OClcKaJBzOvNxlZWgjh8w0sbCWS9V0xQ+WP+4n4wwR5DollubVCM60WXmRVhV1Gli0/rLKT6tKbRj7LC2Vz3BGAAUXPlNE4+IDIy/smH3SoNVp7gA7CxhL82Xq6+/wCFSzLW6A9QlIEyoSHj0ZgVzp3jkq+wXQdvYYe0NJGayS+2ivyeb83VLChLFSJ4aNSL/GvNOOfw272oj9QN1OWkddneOKOeIAJYIZoG1LK6UfZlSQMrex7Y46kkZorMNNR4cDb6JagDx6wSL81z6eQSTdbDvexxHJQu05eC9lnw6Xo80ZF7+PP725o1l4UlgKsxDaNS6pDoDDcg7kUeO9W2LDlyWIsAvKeySJ1JAQeB34+/BefAvTw2aR3BYEsFBJ3I3LHfgAVuNyyjvicglhOw90CzmAeBua+C63iVUpV8cy7RJ3LE/gNv64pw41KXIj/hKCk47YbFeSqW+zaJhxUkry62CMccKghdBoarnOQiD9azDNuYYFVQQNtYBNfmd/8AERiaQFmFaOJPlZXbBOWIVxDvEHTf1nLSw3pLoQG9m5U/gQMaa7KarL25mkLi2ZR4N45DqT06wQGuxd0eQfSRvsPjBBIXuq4UKhlY+NpaLjWvMA/dNPT85DMG8wFCgJJU7ELy1bL9QKxYzK+64XObZwWUZ7IsPRIAWG2pSl133Gja/e98dznNQLTi1o6xpVG+iKFP7OSN0q7V1LAVRNX8/wCW2Nl3P+9kMc08x9FZlepZnLQ5ibMx6RHq0uRzdKmiuBYHPz7Yn6Z7WkEX7N/e69OPCxyzNYw2r/46k+oNtkO6aJcvlo00klwWlDxuV1uNW+lTqoMAd62x2srSGtbbTlXisTyQzPfK92pqOzQDwoEM6hmGUt5SBhf2TIihi1kuQ5BAHFAC7vasLbg83WlN+VvPf2Ep2OIH5Qtz8qXssrJnJArAZaM0QGEnazY06mWr32Hb8MVDDRltA333Lz342cOzFw+qP+DcrOrss2YjdXU+hF529/LQfleJMZhmHDvjYALHxFwnRYh75Q5zqoV1npmXDqZWlYsCGAehaWLoLZ+pYc4czEB0TZB+oA+I5JToiZMpqdVjiyY1Bstlo10qK82PzmLXeq5CVXn2v5xz8RwC0MO8XsOy5HahHiXqMyZiUMWbWUkXWzEKroraVB4AYldjXpP0xaKloNPf9oOpGtPYVfROpBAwYqnmPtyQDsbAH2Vogc70PbHSSdV0WW+VFdRI+iRACblUBVBAJHpN0QoNEn8McRVEMzmS2XEkcilAdI8s1QBo7ngDSBtR3wmR5Y2wqmsaHqvK5UghsuLFFWZiNRNpW5+0DRB+u2Gg1F7JZ1IGiYMhPmUYHX+AQj+fmYzXggFVdUynlq04W8vI4OYiXbQ24EyAcc779+3bB6vWG6Q5vRnMB1dx9Up5/JvBKEBBR11RMDswqx33vffC3xgiq9vB/E3REMIqKWp7oVYi2GMi6VFW1A3uQALsazRoHi7NAXhccDnOFNF6eJ+K4T8O58nW5cTwp60+ye/0Z5VmaWZkCooEcYBOw5I+e1nkkk98OxjsrRFwuvksBWV7pzvYchwT9jz16qR+tSednNI4Sl/1/niyMZWJLjVyf+iw6YxhsAsTxWJTei34elKYELnnimI5LqC54AmCVBHPVnSdgr1+C/ke7Yy4dLGYd9Rz4hWROqyiaYJldVdGDKwBVgbBB4IPcY8ogg0K0rMcQuX9c8ImHP8AnqA8MrktGwFDWKJHaw5LUfult72x3EyuMBpqAL8wdOwjzSMjQ8VWefpSPmJFdyq+WAqqSAC1hjsKa9tjhGEkexmhBqb010oFtzGuJBNeS8jo0UeTZJFI8pNYpQjggWSSV3JBIJPse++PSyGrnA3PvtUM5EkeV4sL218Fi8P5uIzTSaUSMRljuP2fawTXufzxBjI5MrMh6wIPbS6RgHCSd7slGkeGyYfEyrJ+q5ZCP+IlEjhRtpRbJAB4IHHuMU4XOWsZJtU/b7L3ImiCKadupAaO12vkCe9J3VunK2Yl84eoMCdY99xQ+h/lihzrrwuqNAr4ctER6QTpH3b0/Ne5+Rg4rlQbrxnFYAGCzoCgiiRTMQb/AIdyD83gDmi9f7TugzHO+tBsEyeFkYzanEjgADWtBNyePxB798caC41dU9mnmnANaeq2nbr4V+i3+JpREstIGdDrXULBDCqO1DcHf4xBgG5IDGReNxb3VqPGqpkq5+tMwr3oPF1HUaEuvVR0oApJuuSSe17b7e2PQcM973tYeXv1UlOjsKU11qa1PDl2oH436W58uVUIVVZGt9RCj1gsbO1u354dAatsP6N11xoaVStlMhrbQtsxBNAbKB3Yk7Y297WDM42XY4TI7I25Rv8A8Kmi0xVayRktbFVXjUDtQXSykk+7YzDO19aCt/smYiB0WUHcd1a/0tnTVcZcohIjDFmAYc3V6iBakAckc4sytF9FNdfcl1FYxpWRkFk7oavvuAQPzxktjJqT9Fol4tREYesk7LNl2+PST/mKxwQsOhWczhqrM14gMTw+YBocSq4XexpQDYE/e2+l4TLHQADXVMa8VvobKtenq4TLsSsMpLQORuj/AH4Te12Tz+PJpQs6mxU7axnIdNvsvuS8PzO4hijKKpNfw3VsSxHqc0Lbnb2Aqh72xs5KUwzYiS47OAXUvD/S1y0CRKAKFtXdjuT/AE+gGPHkfndVe7BEImBvuq05/NCKNnP3Rf8ApjjRU0TCaBJ/hbLF5C53JN/iTiuQ0FAlM1qulxJQA9sUsblACQTU1XvGlxTAhZOp5YSIVYBhW4PBHfCJ2ktqNQmROo5cwljzHT5CMq2uEknyJT6RZJ9Dcrz3/G8cErJx+aL8Rr38VUTTVHo/GcSUM1HLlT7yITGbNAiRAVonuaGFfhC7/jId5HwKEQmzEGbiKxzRtf2WRlNH4wl0Tm2e23A1XHA9hSjHE0M3lk0Vf7Rpm3PJJHFHYdt8PD+l+aljsLV7ydlLI5zXa6il/fvZWyO0vmRsC0ekjmmog6wSrXW4AA7410lX5Rfcnh7+iV0fVqe5LUPR8tGGhMpbzZEAAonQGBr7FIQdN2bqzXFy9KZR0kdqWFfBxNNuC3HhWRgRPNM1a6gUAq0A8UzZBwOpZiQH0ZWBYU+NQGtj9KbjscMD+iJO1QOFt6ceK9LEtIw0UY1NX95s3yCWuvTFsw/mftGNxMxUBQtmjZocXVb8Y215LjU++X9LxpGUBJ99vLzXiLpq+W1AK2n01e9nVVdwaIsnucOe1pbYedapTJHbm/p2KyLqkEsbxPLaFCjRxxljwftVS8gVyRQ3vGS6wBt78PVOYDWpPvTtXzoeejEMfneh42INIbYg0Wpm0ACttIxh0jaEOPqVQIH1Bjae6g8ymbqkoly+tPXqi0kBiLIojcGxwf8AuxHC5rMW9tLSNB4XbY+S3NE4MaXWI+qQUkbLFUdVZiAQ4FaT32u9uePvYse0Heo4cffejDtdJUNFK1vQCgpp2b6olkc8rRvGdJNFwd99HYgmjcbSdvbDYpW9JRrC0acQsvwUzGEucDfhT3/Cs8H9CiXzGkZxqalqtIFbhgdzudq7du+G4iAPGqxhsSYTXdV+I+nSpOsuszxFaAEZBQkjZla9XA3+m3fHIY2xgrs07pnAnuCpk0CQK7W4ote4v2r6AYYx8kgqwgNr3ldkjZFZ1S7ftRHMZ2MAkoXA4Neng89xxjWRyRUbIW0sMhpowpvvZH4lbPHeqxoCtwunMFq6b4fd5EeNajRQUN0HYEu1ekGtbEXp3Cj6445o3KzVwuNUcyuROZjeKZ1VnJaNhtolslSK43O//mwt7Q4ZQLJADpG9Y3170x+D5zmVWeTaWMGKROKkFBiRdWQB+eI55jl6MhXYTrjOddO9NOI1YlPxpntRWBeb1N/Qf1xTA2nWSpDsjnhLp+lQa4w1gzPrwWXdVtEzYqSFMCFMCFMCEreJ+m2CQNxxjz3t6N9NlU05mrH4Zz2pTC+7Lxfcf2xiRu4WmnZW5vwnkpDqbLRarvUq6GJ9yUon8cdbiJWigcfFdohniHoDLEggAKR3akkuR2AY2SAKFHsBzjgeS/M47U5JMzCQKaBLWVBN+rSXPqYGq3BBNnj64cYwQQNTz8O5Ijd1hm0Hoinh3poGjVAg/wCYWcK10bO5LEEHizwPyRlb07nwk0FiP0ja3ePqndL0mVk1Tbqk0J9bd1aof0Ji+UnlFs8+ZZio+15YIUkdtjq2IN0Rjjszg1ra8Tp6nwXp4yIOxTmOOUNo0HYENr6lBeq5FswqHLfbQBXikGkhL9LBQCqlAQrGrIFiqIx6Aje5ucgZSbEeYI2INRb7LxpHCOQxvfmfS51rwIdSlxdU9QzmXVmWeWRtS6ipXuNQAB+aB0a7+l3gyt1zeCkEZ1A/ngqeswNHHUcKogrUxLKbY0LHcDa23Fm+2FieCV+Rpqdk9gkYQ/108LrKOj69OkOG0/tHAJAYXZAsggaq239ONFlgQn/jpBI4tFAfLhRO3haF1heFyDIlMCLo9xzxf+uPL+INMRbMP0EH/tdZwVjJRK3ifqEo+JcoVmO5N8Ek3XI5PAxc2u6qjlaG2t2IblkKSIx4DAn6cH+RO2Nh+UrLvzGkcUz9M6iC5j2VgzLVexItf8RrcdsWuOgC8URU6x9lbuodXVdKEjciv8IuiW/I46xhOmizUC+6Sep6RPKT6tRvftspBvn7P8saLMlKWTIutc3VEebdfskj5vt7A8407M8UOi2GMaahH/DnTy0yGRd2BKq4ul0kmRrvYAigTZLLxjtGtbVYe8k0RHqviORSEgcHTas6sDISOTR9KrwB9TxjcUQpVymzmlAvfheKbOTKpJ0xEGU1Q3s6djYNbUO3ffGMS6OBldzoiCMvk5J3k/4bqKkbR5xaO2wlTj6alP40ceF8zexW/wDHPyd6j+Eb6nnlhjaRu3A9z2GMsaXGiqcaBJ/Qsq08pkfcsbxW85RQJLbmpXS8pDoUDD42ZW0Snuqaq7DFlTAhTAhTAhU5qHUKwqWPO2i2x2UpC61k2hkEibEG/wC2I2mtiqDxCYel59ZkDDnhh7HCnNylaBqtmMrqQvG2UkWTW8DzQtv5sW7xVzqWxtpJAdTsBupO5qhax7SwgVPE0U7i+KQSsPlXyQ/pTfsM1KMxrCQuUF0wLAj1A78kdq3rHHYZsDXHc8Kb8wroZ24vEQtLKUcKnStOA9VX0V1SDLoReiAtQOn96S5LEGzuxAH1xmYTPY1kIFRqTUbaD2UnEwtfI6WR9nONttTfwGtlJc+yqtxx6n2Ewo6bXayfUarSdXPzeHSVdNmY8gEaECtd+QGmmmy82IUDeoH32rpz3vxQ2bJRwNNJ5zSCUMNAAK6yBsbJOwWgeSKG5GLG1IHVuKj2eF1iVrY61NG7V29093WrPdahpaYO5RbG9Xpo2ao48gfD55ZA4ilhU8x7smvxUQBrdZYeoxxxfs2sG6AOre97/hP98em/NH1SbrOHha67RbivHhzq9ZqySQ9A37cbb3+HzhTsMJIjG/Q1Hj7sqc4EnURHxlkat7oDa9+DZH9R+GJPhz3SQZXfMw5T3fcUVB6r+RulaRRQO1HYWDX5/wC98UFioEgFl7nyzqhnRTJQs1dKQKLGhvWxJ42x6GHjNKOXnTyCpy/0gmc6g8rana2IA2+Nhx9P54py0FApgUe6Z0r9YhRhtIWEbMxJUAXp2+6ape32fnASGE1Gyw4uNmrxJ0/y5ERghlZiqxtZJIfSGazslgtd8DGyGkFca91US6bnP2fUlDESrCFDfeNK+p+Aa1afoKxgs67eC7WrPeiG9AiklcRQKHY70VFhTsSbN1wLvgn5w+R8bG53mywGuJo3Vdo8PdLOXhVGIZ+XYCgT8D2Aofh24x8ziZulkLhovUhi6NtEL/SCNOWWUfahmjdT7ENz/PGYRU0U+PNIw7gQfNCep585yUBP3Q+z897OKGNDG1OqcTmKePDvTBGoNY1E3McxXHmgyhG8UpKmBCmBCmBCmBCmBCHdWyAkU7Ylni/W1OjfSxSOTJlJdQ3U/aHuP9cJs8UTbgpryOcWVA6Gwf5fBwggg0K2DVXsL2O4xxCS/FXh+KDKZp4hp1IPSOPtrx7Ya6UuZlKr+HNH4uMnYn0KW+s9PzKrFUmhRElA6SK0f4gfnHoiaGlDdeX0bia9qAZvNNsshVwuw02tAe1GgNhtXbGmMgI6rde1AkfF8p8h9lZkc/H5TIY3oAg6SCCGOxNgGx2374ZHG5pAY6w9+FFNPMZGnO2tVOh+HVmVmLspBDBbXiyATTXe3BA5GHSuOmnilMha0VV8eQZJPKf0KzgC9CkmiaAJ3sIdvys4WYWEZgb96a2R12bKsdLkipnKxe3mBaokirIG9Ad8bDGu0Q15bsnzLZ+DMRBwA6hdLA8e1jb33uvfHiSsOGxwd+iWx5PGniLeqrqXx8x6LlfVs0YmaNPzJDVzagDZfx344x7wiaDVS9I4iiJ9I8QkxGIKzSVpA115mokGywbfexxh3RhxrwUxFNd0rZhwzswBUFjzuRudjxZF+wwEEGqa35aJ58K9ZhgSbUCAza1+0SfTsFG9VRJPa1vGJYnPosteGggoDk+suJnmJQu7qVJJ0oPX6AeQo1KCDX2eRe7crdDouEGnV1uiXR8nPm8w75eN43dB+0AAjU1TEsexPZLvcEEHCJpYo21ce7dNZE51gut9B6GMuoLN5sxFPKVAJ+AAKVfge2PBnxDpTfRehHG1miL4QtpR/SZmQMqIhu8siqqjk0Rf9B+Iw+AHNVQfESDGI93EIl4S6BoVb7AWfww4AyGmyoJyhOKitsVAUSF9x1CmBCmBCmBCmBCmBCmBCE9Y6WJFO2JJYi3rNT2SVsUlHzMpJqXdTyOx/vhdnhb+Upp6b1FJl1Id+6nkYQ5patggof42iLZHMACz5d/gpDH+QOMq74eQMSyvH1svCdNjzWWheyC0S0w9qHI4ON1oVI9uVxB2Sh4g8GSAWqg1vqH9dr9/zxbhsQGmhSZGVFlzudXQ3ZG9bHax2B78Y9hhzXChcKWKLZTNQvZDPC1gVrOogkD0EH1b83R3xqp0pVKIstnT8igm0+bHmWb9npAXVZ1Ea7dW7izeq15OBxOXSlEAXRP9IVrDEjmJ3X0nSfWDW7kBiQNqpieecIw16kLb6VFVj8E9QSJ/KaYHVWwW+eAd9u1g++EfEsGMTAY99uRFwU6CUtdXZFfFnTBI6ExqY/dAiONtqYrvv908kdsL+FYs4iDrmj29V3aPus4iPI6o0SlD0ufLPDmIhrBYkAqTWhgCrfxfDKTdE49GgNRolE/dfPEUjzVK2XWBqoiyGehZJQ0aG5LsNxW9Y2G0FAarINTUrzBEWKxxSPOX5VFIbTYJUqNTKNZJuwNvbGi4NaXOsFimZ2VoqnronhuLLkNmMs+ryy7MQvlJW9E8lt9yPbnHifEPigiiLornQdpsFZFA7MGu04o10jx5ktCJJKIpQo1o0ZTS1WVojarr8MRPjfWpvz4pjcVELadxRQ+L8l/9zH+Z/wBMYyOWvxcH7ghOb/SHlz6csr5iQ8BVIA7eoncD8MMEDtSkuxwNo2lx7KDzVnh3w9PmZxm87WoV5UY4QfPzvx+N+zWtr1WaLLI3Zull+bYbBdCjQKKHGKmtDRQLZJJqV6xpcUwIUwIUwIUwIUwIUwIUwIUwIQ7qXS1kB23xNJD+pqaySlikjP8ASZIW1xkgj2wkOrYptNwtkHXEmjeHMDQXUqTwpsEc/d5xh0W4TIpix4duCCp+j7NXlRExt4GMZ+lkoR8aSB/7cJV/xGOkxeNHXHfr5pmwKBBut+GcvmgRItEitS7EfPcE/UYdFiHxmrVlzA4UKRs1+jCeNtWWzCMBuFkUg7HYWLU/Wh9Memz4o0ij2qV2F4FY+p+EZJWSCRomnAsRiRN15e7XX9NyPjD2Y+AXFlk4OYNDtuKB9V8P5sVG2RkDKTTxRXqUgaQTGpFDfYm9xx3obiIDcPHeaeqR0co1CzZLoWaDhmyeb03wkTqw+RqQi/gje8Blj0zt8R91puZp0Pgun5LIvJll8yORdtzIulruwdJ3HYGwNxYsG8fN4yQYXFDFQ3Bs8DcbHhUd9u9WMaZI8rh2KL0TOyGjJFClVrj3Zgfe/s+9Daycek3H4YjO0F1bpBw0laVovMH6OYSQcxNLNRJq9INgfaI9R3HYgfGMyfFHmzAAtx4NrfmNU1dM6XDl10QRpGvsoq973PJ3J5x5z5HvNXGqqDQLBUZ4+bKkQ4Uh5PoD6R+LD8g3tiI/mzU2ZftdsO4X8Fo6Lz1nrMMSlXpyR+7FG/qOAPri5kbnLDnAJKfIfrTg+REi9lWNR/OtzisUYEn5k7eH/DaoBYoY41rpL7IJDU0IgAocYpAAFAlE1XrHVxTAhTAhTAhTAhTAhTAhTAhTAhTAhTAhU5jLK43GFvia/Vaa8t0Sv1jwyDuB+WJi17NU4Oa5JzZefITmeJdaNQlT+Ie4/twfgnCntzXC9bDTxyRfh5zSnynhy7PfBNWQ8Y5OUX5yxkcrJ6SD7b7H8CcIqsyfDcQ3RuYcRf0+q+5vxjk0NCYSMRYWIFyfgaQRf1IwA1NAsjAz0q5uUcTb1+ioOYzuaNRp+qQnmSSjKd/upwv1b32xqnFc/IiFuu7wb9CfIdqKdH6LFlgfLBLN9uRjqdz7sx/y4wV2SJJHSHM4++Q0HciOOJamBC+YELHKTFuAWTuB935+n+/pCY34c1iFW7t4dn28FqoOqtiziNwwxpuPw51dQ87IylC+teJY4RpU65Dwo/r7D5P88aZM7EHLhxX/AC/SPuexZcQ3VLUXUcw4Kp6NRt2HLH69h2AHau++PShw0cLMo9nc9pSS9zkR6T4XZjbCzhucus1cygXKdOndISMcAnDGw7uWHSbBEsPS1MCFMCFMCFMCFMCFMCFMCFMCFMCFMCFMCFMCFMCFMCFlzOQR+RhLoWu0sttkISz1bwRDISxijY+5UE/zGFGN7eaeyemhIQF/CPkm4lCG79Irf3274z0lLFBq69ar6s+ci4diP8W/+eCjCs9YK5fEmYX7Uan8CMc6Jq7nKsHi5+8H/wAv7Y50A4rvSHgvp8Xt/wBD/wCX9sHQDiudIq28VzH7MSj62cd6Bu5R0hWd+rZyTg6b/hH+uNdHGFwucVnXw9JK2p9yeSecZcIjq0HuCMrkd6Z4OA+6APyxsBxFGhcOUaplyXRI07Xhgg/cVgycETVQNgKw4ADRLJqvuOoUwIUwIUwIUwIUwIUwIUwIUwIUwIUwIUwIUwIUwIUwIUwIUwIUwIXwrfOOEVQqJMmh5UYWYWHZbEjgs0nRoz2xnoBsVrpSqD4fj/2Mc6A8UdLyXweHo/8AYwdAeKOkHBWx9CjGO9BxKOl5LTH02Mfdx0QMCz0jloSMDgAYYGhugWSSdV7xpcUwIUwIUwIUwIUwIUwIUwIUwIUwIUwIX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mon4080.files.wordpress.com/2013/05/2499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2130" y="685800"/>
            <a:ext cx="3659469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sjc.edu/SB70/Documents/multimedia%20pic.%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685800"/>
            <a:ext cx="51720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องค์ประกอบของระบบการสื่อสารข้อมูล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27396254"/>
              </p:ext>
            </p:extLst>
          </p:nvPr>
        </p:nvGraphicFramePr>
        <p:xfrm>
          <a:off x="612775" y="160020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ภาพแสดงองค์ประกอบของการ</a:t>
            </a:r>
            <a:r>
              <a:rPr lang="th-TH" b="1" dirty="0"/>
              <a:t>สื่อสารข้อมูล</a:t>
            </a:r>
          </a:p>
        </p:txBody>
      </p:sp>
      <p:pic>
        <p:nvPicPr>
          <p:cNvPr id="6146" name="Picture 2" descr="http://www.sathukit.com/datacom2/images/Pictur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 (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Message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ข้อมูลหรือสารสนเทศที่สื่อสารกัน ซึ่งข่าวสารอาจประกอบด้วยข้อมูลที่เป็นข้อความ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Text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ตัวเลข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Numbers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รูปภาพ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Picture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เสียง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Sound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 วิดีโอ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Video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รวมทั้งการรวมกันของสิ่งเหล่านั้น เช่น ภาพพร้อมเสียง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 (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Sender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ผู้ส่งหรืออุปกรณ์ส่งข้อมูล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Device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เป็นต้นทางของการสื่อสารที่ทำการส่งข้อมูลหรือข่าวสารไปยังผู้รับ อุปกรณ์ส่งข้อมูลอาจใช้คอมพิวเตอร์ โทรศัพท์หรือกล้องวิดีโอ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องค์ประกอบของระบบการสื่อสารข้อมูล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234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 (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Receiver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ผู้รับหรืออุปกรณ์รับข้อมูล เป็นปลายทาง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 ที่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การรับข้อมูลจากต้นทาง โดยอุปกรณ์รับข้อมูลอาจจะเป็นเครื่องคอมพิวเตอร์ โทรศัพท์ วิทยุ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โทรทัศน์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</a:p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สื่อกลาง (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Medium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สื่อกลางที่ใช้ในการสื่อสารข้อมูล เพื่อให้ข้อมูลสามารถเดินทางจากผู้ส่งไปยังผู้รับได้ ซึ่งสื่อที่ใช้ในการสื่อสารข้อมูลนี้อาจใช้สายเป็นตัวนำ เช่น สาย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UTP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สายเคเบิล สายไฟเบอร์อ๊อปติก หรือสื่อไร้สาย เช่น คลื่นวิทยุ ไมโครเวฟ เป็นต้น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องค์ประกอบของระบบการสื่อสารข้อมูล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6142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โปรโตคอล (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Protocol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เป็นกฏเกณฑ์หรือข้อตกลงที่ตั้งขึ้น เพื่อใช้สำหรับการสื่อสารเพื่อให้การสื่อสารระหว่างผู้ส่งและผู้รับสามารถสื่อสารกันได้ภาษาเดียวกัน หากปราศจากโปรโตคอลอุปกรณ์ทั้งสองฝั่งทั้งผู้ส่งและผู้รับอาจจะสามารถติดต่อ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Connected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กันได้ แต่ไม่สามารถสื่อสารกันได้เพราะสื่อสารกันไม่เข้าใจ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องค์ประกอบของระบบการสื่อสารข้อมูล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3057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รูปแบบการส่งสัญญาณ จะกล่าวถึงเส้นทางของสัญญาณ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Signal Flow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ระหว่างการติดต่อของอุปกรณ์ โดยจะมีรูปแบบพื้นฐาน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รูปแบบด้วยกัน คือ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Simplex 							       2. Half-Duplex 							      3. Full-duplex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รูปแบบของการสื่อสารข้อมูล</a:t>
            </a:r>
            <a:endParaRPr lang="th-TH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164245383"/>
              </p:ext>
            </p:extLst>
          </p:nvPr>
        </p:nvGraphicFramePr>
        <p:xfrm>
          <a:off x="2514600" y="3073400"/>
          <a:ext cx="58674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963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Simplex</a:t>
            </a:r>
            <a:endParaRPr lang="en-US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วิธีการของ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Simplex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เป็นวิธีการสื่อสารทางเดียว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one-way street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จะมีเพียงหนึ่งใน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สถานี ที่ทำหน้าที่เป็นผู้ส่ง และอีกฝั่งหนึ่งเป็นผู้รับ ตัวอย่าง การสื่อสารแบบทางเดียว เช่น การกระจายเสียงของสถานีวิทยุ การแพร่ภาพผ่านทางโทรทัศน์ หรือการส่งข้อความผ่านเพจเจอร์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รูปแบบของการสื่อสารข้อมูล</a:t>
            </a:r>
            <a:endParaRPr lang="th-T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638" y="4191000"/>
            <a:ext cx="65627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7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Half-Duplex</a:t>
            </a:r>
            <a:endParaRPr lang="en-US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วิธีการของ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Half-duplex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คือแต่ละสถานีสามารถทำการสื่อสารระหว่างกันได้ แต่ไม่สามารถสื่อสารได้ในเวลาเดียวกัน ลักษณะการส่งข้อมูลเป็นไปในลักษณะของผลัดกันรับ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ผลัดกันส่ง เช่น วิทยุสื่อสาร ซึ่งจะใช้รหัสสื่อสารที่รับรู้กัน โดยแต่ละฝ่ายจะกดปุ่มเพื่อรับข้อมูล หรือกดปุ่มเพื่อส่งข้อมูลเพื่อผลัดกันสื่อสารซึ่งกันและกัน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รูปแบบของการสื่อสารข้อมูล</a:t>
            </a:r>
            <a:endParaRPr lang="th-TH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93" y="4143375"/>
            <a:ext cx="76390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72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Full-Duplex</a:t>
            </a:r>
            <a:endParaRPr lang="en-US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วิธีการของ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Full-duplex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เป็นวิธีการส่งข้อมูลได้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ทางในเวลาเดียวกัน ผู้รับและผู้ส่งสามารถสื่อสารกันในขณะเดี่ยวกันได้ เช่น ระบบโทรศัพท์ การเรียนการสอนผ่านวิดีโอคอนเฟอร์เร็นซ์ เป็นต้น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รูปแบบของการสื่อสารข้อมูล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57625"/>
            <a:ext cx="77914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65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สัญญาณไฟฟ้าที่สื่อสารและเดินทางไปในเครือข่าย คือ ข้อมูลหรือข่าวสารที่อาจประกอบด้วยข้อความ เสียง หรือภาพที่ถูกแปลงเป็นข้อมูลแบบไบนารี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Binary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คือ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เมื่อสัญญาณไฟฟ้าเดินทางไปสังระยะหนึ่ง หากเป็นระยะทางที่ห่างไกล กำลังส่งจะถดถอย จะส่งผลให้เกิดสัญญาณรบกวน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(Noise)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ทำให้รูปร่างของสัญญาณบิดเบือนหรือผิดเพี้ยนไปจากเดิม หากความผิดเพี้ยนของสัญญาณมาก อาจทำให้ผู้รับสัญญาณนั้นไม่สามารถแยกแยะความแตกต่างระหว่าง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ก็เป็นได้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สัญญาณไฟฟ้า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8609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จุดประสงค์รายวิชา เพื่อให้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มีความรู้ความเข้าใจเกี่ยวกับกับการสื่อสารข้อมูลและเครือข่ายคอมพิวเตอร์</a:t>
            </a:r>
          </a:p>
          <a:p>
            <a:pPr marL="0" indent="0" algn="thaiDist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สามารถใช้ระบบเครือข่าย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เห็นคุณค่าในเรื่องการ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ข้อมูลบนระบบเครือข่าย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5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ตัวอย่างปัจจัยที่มีต่อความผิดเพี้ยนและสัญญาณรบกวนในระหว่างการสื่อสาร  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สื่อกลาง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Transmission Media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		     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ระยะทาง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Distance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สื่อกลาง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Transmission Media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สื่อกลาง คือ ตัวกลางที่จะนำพาสัญญาณไฟฟ้าเดินทาง ซึ่งมีทั้งสื่อกลางที่เป็นเส้นที่สามารถกำหนดเส้นทางได้ เช่น สายเคเบิล สายคู่บิดเกลียว และสื่อกลางแบบไร้สาย เช่น คลื่นวิทยุ ไมโครเวฟ หรือดาวเทียม เป็นต้น</a:t>
            </a: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สื่อกลางที่จะนำมาใช้งายเพื่อการสื่อสารนั้น มีปัจจัยหลาย ๆ อย่างที่เกี่ยวข้อง เช่น อัตราความเร็วในการส่งผ่านข้อมูล ราคา การควบคุม รวมเทคโนโลยี เป็นต้น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สัญญาณไฟฟ้า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6605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สายคู่บิดเกลียว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Twisted Pair Cable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สายคู่บิดเกลียว มีอยู่สองชนิดให้เลือกใช้งาน คือ สายที่มีฉนวนห่อหุ้ม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Shield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ที่ไม่มี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ฉนวนห่อหุ้ม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Unshield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Twisted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ซึ่งชนิดที่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ไม่มีฉนวน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ห่อหุ้มนั้นจะมีราคาที่ถูกกว่ามากแต่สายที่มี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ฉนวน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ห่อหุ้มจะมีการป้องกันสัญญาณรบกวนที่ดีกว่าสายที่ไม่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มีฉนวนห่อหุ้ม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ดังนั้นโอกาศของสายที่ไม่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มีฉนวน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ห่อหุ้มย่อมก่อให้เกิดสัญญาณรบกวนได้มากกว่า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สื่อกลาง (</a:t>
            </a:r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Transmission Media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dirty="0"/>
          </a:p>
        </p:txBody>
      </p:sp>
      <p:pic>
        <p:nvPicPr>
          <p:cNvPr id="5122" name="Picture 2" descr="https://encrypted-tbn3.gstatic.com/images?q=tbn:ANd9GcRg1cUIfETzJ-w62kT3xD7ATIhCylHvvmCD-H8FCBk7_YmOBbt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5638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91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สายโคแอกเชียล (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Coaxial Cable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สายโคแอกเชียล เป็นสายที่มีคุณภาพดีกว่าสายคู่บิดเกลียว โดยจะมีสายส่งข้อมูลอยู่ตรงกลางที่เป็นทองแดง และมีชั้นต่าง ๆ รวมทั้งฉนวนที่ค่อนข้างหนา ทำให้สามารถป้องกันคลื่นรบกวนได้เป็นอย่างดี และสามารถส่งสัญญาณได้ไกลกว่าสายคู่บิดเกลียว แต่สาย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โคแอก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เชียลนั้นจะมีข้อจำกัดในการส่งข้อมูลที่ความเร็วต่ำ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สื่อกลาง (</a:t>
            </a:r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Transmission Media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6324600" cy="205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41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สายเส้นใยแก้วนำแสง (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Fiber Optic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เป็นสายที่มีคุณภาพสูง การสื่อสารในสายจะเปลี่ยนสัญญาณไฟฟ้าเป็นคลื่นแสงและส่งออกไปเป็นพัลส์ของแสงผ่านสายไฟเบอร์อ๊อปติก หากมีการติดต่อและเลือกชนิดการใช้งานอย่างถูกต้อง การรบกวนของสัญญาณชนิดนี้มีโอกาสเกิดขึ้นน้อยมาก ดังจะเห็นได้ว่าปัจจุบันมักนำสายชนิดนี้มาใช้งานกันมากขึ้น รวมทั้งความปลอดภัยของข้อมูลที่ค่อนข้างสูง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สื่อกลาง (</a:t>
            </a:r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Transmission Media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dirty="0"/>
          </a:p>
        </p:txBody>
      </p:sp>
      <p:pic>
        <p:nvPicPr>
          <p:cNvPr id="7172" name="Picture 4" descr="http://i01.i.aliimg.com/photo/v0/12174295/Fiber_Optic_Cable_Pakist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1999"/>
            <a:ext cx="36576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rkm.com.au/ANIMATIONS/animation-graphics/Fibre-Optic-lab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1998"/>
            <a:ext cx="3810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79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การเดินทางของสัญญาณภายในสายส่งข้อมูล ข้อมูลจะถูกลดทอนไปกับระยะทางด้วยหากเป็นระยะทางที่ยาวเกินกว่าสายส่งที่จะรับได้ ดังนั้น การสื่อสารในระบบเครือข่าย ที่มีการลากสายไปตามจุดหรือตามอาคารต่าง ๆ นั้น ก็จะต้องพิจารณาถึงระยะทางสูงสุดของสายชนิดนั้นที่สามารถส่งสัญญาณได้ ซึ่งสายต่างชนิดกันก็มีข้อจำกัดที่แตกต่างกันไป ดังนั้น 					     หากเกิดการลดทอนของข้อมูลที่ส่งไปกับระยะทาง			     อาจจำเป็นต้องมีอุปกรณ์ที่ทำหน้าที่เพิ่มกำลัง		ส่งหริออาจเปลี่ยนสายสัญญาณที่สามารถส่งสัญญาณในระยะที่ไกลกว่า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0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ระยะทาง (</a:t>
            </a:r>
            <a:r>
              <a:rPr lang="en-US" sz="40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Distance</a:t>
            </a:r>
            <a:r>
              <a:rPr lang="th-TH" sz="40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dirty="0"/>
          </a:p>
        </p:txBody>
      </p:sp>
      <p:pic>
        <p:nvPicPr>
          <p:cNvPr id="8194" name="Picture 2" descr="http://3.bp.blogspot.com/-dltFjtt2-CU/UinKWxL84EI/AAAAAAAAAEA/RQkmv_og0d4/s320/sig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3048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39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อะซิงโครนัส (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Asynchronous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เป็นโปรโตคอลที่ไม่นำเวลามาพิจารณาระหว่างผู้ส่งและผู้รับ ผู้รับไม่จำเป็นต้องรู้ว่าเมื่อไรผู้ส่งได้ส่งข้อมูลมาถึงตน อะซิงโครนัสเป็นการสื่อสารที่ไม่มีกำหนดจังหวะการสื่อสารระหว่างอุปกรณ์รับและอุปกรณ์ส่ง ข้อมูลที่ส่งในรูปแบบนี้จะถูกแยกส่ง โดยมีการระบุจุดเริ่มต้นหรือบิตเริ่มต้นนั้น ก็เพื่อแบ่งแยกสภาวะสายไม่ว่างให้เป็นสภาวะที่สื่อสารได้ ส่วนบิตสิ้นสุดจะเป็นตัวกำหนดจุดสิ้นสุดของแพ็กเก็ตข้อมูลชุดนั้น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การส่งข้อมูล</a:t>
            </a:r>
            <a:endParaRPr lang="th-TH" dirty="0"/>
          </a:p>
        </p:txBody>
      </p:sp>
      <p:pic>
        <p:nvPicPr>
          <p:cNvPr id="9218" name="Picture 2" descr="http://1.bp.blogspot.com/-S64CHhno2Ew/T17pGbbT36I/AAAAAAAAACc/W1TGT1b_HMg/s1600/%E0%B8%A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9600"/>
            <a:ext cx="5632450" cy="20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03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ซิงโครนัส (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Synchronous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เป็นโปรโตคอลการสื่อสารที่รวดเร็วกว่าแบบอะซิงโครนัส และเป็นรูปแบบการส่งที่นำมาใช้กับระบบเครือข่าย เช่น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LAN, MAN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WAN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โดยซิงโครนัสโปรโตคอลยังแบ่งออกเป็น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คลาสด้วยกัน คือ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			2.1 Character-Oriented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Protocol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				2.2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Bit-Oriented Protocol</a:t>
            </a: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โดยการส่งแบบนี้จะมีการกำหนดจังหวะเวลาในการรับส่งข้อมูลในแต่ละช่วงเวลา หรือจำเป็นต้องใช้คล็อก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Clock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เข้ามากำหนดจังหวะในการรับส่งข้อมูล จึงมีความรวดเร็วในการส่งข้อมูลแบบอะซิงโครนัส แต่ถูกสัญญาณรบกวนได้ค่อนข้างสูงกว่า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การส่งข้อมูล</a:t>
            </a:r>
            <a:endParaRPr lang="th-TH" dirty="0"/>
          </a:p>
        </p:txBody>
      </p:sp>
      <p:pic>
        <p:nvPicPr>
          <p:cNvPr id="10242" name="Picture 2" descr="http://www.zytrax.com/images/syn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200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4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ปัจจุบันการสื่อสารแบบไร้สายนั้น กำลังเป็นระบบที่มีบทบาทสำคัญยิ่ง เนื่องจากเป็นระบบที่ไม่ใช้สายในการสื่อสาร หรือเป็นระบบไร้สายนั้นเอง เพราะระบบไร้สายนั้นจะมีความสะดวกโดยไม่ต้องเสียค่าใช้จ่ายในการเดินสายสัญญาณ สำหรับสื่อไรสายจะใช้คลื่นวิทยุ คลื่นแม่เหล็หไฟฟ้า หรือแสงอินฟาเรด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การสื่อสารไร้สาย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2674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การสื่อสารไร้สาย</a:t>
            </a:r>
            <a:endParaRPr lang="th-TH" dirty="0"/>
          </a:p>
        </p:txBody>
      </p:sp>
      <p:pic>
        <p:nvPicPr>
          <p:cNvPr id="11266" name="Picture 2" descr="http://image.slidesharecdn.com/ch07-2dc-27657/95/radio-communication-banddata-communication-dc14-1-728.jpg?cb=11796628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77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5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VHF (Very High Frequency)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เป็นคลื่นความถี่ที่เริ่มจาก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 MHz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300 MHz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ซึ่งเป็นที่นิยมมาก โดยเป็นคลื่นที่นำมาใช้งานกับทีวี คลื่นวิทยุ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AM-FM</a:t>
            </a:r>
          </a:p>
          <a:p>
            <a:pPr marL="0" indent="0" algn="thaiDist">
              <a:buNone/>
            </a:pP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UHF (Ultra 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 Frequency)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เป็นคลื่น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ความถี่สูงมากที่นำไปใช้กับงานทีวี โทรศัพท์เคลื่อนที่ วิทยุเซลลูลาร์ เพจเจอร์และไมโครเวฟ โดยการสื่อสารด้วยคลื่นไมโครเวฟนั้นจะเริ่มที่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GHz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ในคลื่นความถี่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UHF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และต่อเนื่องจนถึงคลื่น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SHF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EHF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การสื่อสารไร้สาย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5258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มาตรฐานรายวิชา 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อธิบายโครงสร้างและหน้าที่ของระบบเครือข่ายคอมพิวเตอร์</a:t>
            </a:r>
          </a:p>
          <a:p>
            <a:pPr marL="0" indent="0" algn="thaiDist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อธิบายความสำคัญของการสื่อสารและระบบเครือข่าย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อธิบายการใช้งาน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ระบบเครือข่ายคอมพิวเตอร์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2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SHF (</a:t>
            </a:r>
            <a:r>
              <a:rPr lang="en-US" b="1" dirty="0" err="1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Superhigh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Frequency)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เป็นคลื่นความถี่สูงมาก ๆ ที่มีความถี่สูงกว่าคลื่น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UHF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มักนำมาใช้งานกับการแพร่ภาพทางอวกาศ เช่น การสื่อสารผ่านดาวเทียม และเรดาร์ เป็นต้น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EHF (Extremely 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 Frequency)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เป็นคลื่น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ความถี่สูงสุดที่มักจะนำมาใช้แพร่ภาพทางอวกาศและทางวิทยาศาสตร์ เช่น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การสื่อสารผ่านดาวเทียม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เรดาร์และการสื่อสารที่ต้องใช้ความเชียวชาญเป็นพิเศษ เป็นต้น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การสื่อสารไร้สาย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9303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/>
              <a:t>การสื่อสารไร้สาย</a:t>
            </a:r>
            <a:endParaRPr lang="th-TH" dirty="0"/>
          </a:p>
        </p:txBody>
      </p:sp>
      <p:pic>
        <p:nvPicPr>
          <p:cNvPr id="12290" name="Picture 2" descr="http://image.slidesharecdn.com/wireless3ppt1198/95/wireless3ppt-6-728.jpg?cb=12760662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1149"/>
            <a:ext cx="81534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23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ไมโครเวฟเป็นคลื่นแม่เหล็กไฟฟ้า ที่มีความถี่ของคลื่นในระดับ จิกะเฮิร์ตซ์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GHz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โดยมีความยาวของคลื่นแบบตรงเป็นหน่วยไมโครเมตร จึงเป็นที่มาของการใช้ชื่อว่าไมโครเวฟนั้นเอง							         	คลื่นไมโครเวฟนั้นจะไม่เป็นลักษณะเส้นโค้ง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Curvature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เหมือนกับโลก แต่จะมีลักษณะเป็นคลื่นแบบตรงในระดับสายตา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Line-of-Light Transmission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ไม่สะท้อนบรรยากาศจึงทำให้เหมาะกับการสื่อสารผ่านดาวเทียม ดังนั้นลักษณะการสื่อสารไมโครเวฟก็คือเทคโนโลยีเดียวกับดาวเทียมนั้นเอง ดังนั้นเมื่อนำมาใช้กับภาคพื้นดินบนโลก จึงจำเป็นต้องใช้จานเสาอากาศส่งตรงเป็นแนวตรงเดียวกัน เนื่องจากปัญหาของส่วนโค้งของโลกได้มีการบดบังคลื่นเส้นตรงดังกล่าว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ไมโครเวฟ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Microwave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3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4000" b="1" dirty="0" smtClean="0"/>
              <a:t>การสื่อสารด้วยคลื่นไมโครเวฟบนพื้นโลก</a:t>
            </a:r>
            <a:endParaRPr lang="th-TH" sz="3600" b="1" dirty="0"/>
          </a:p>
        </p:txBody>
      </p:sp>
      <p:pic>
        <p:nvPicPr>
          <p:cNvPr id="13314" name="Picture 2" descr="http://www.datacom2u.com/Picture/WirelessMedia_clip_image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001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การสื่อสารผ่านดาวเทียมจะมีลักษณะคล้ายคลึงกันมากกับการสื่อสารด้วยคลื่นไมโครเวฟ แต่ดาวเทียมจะทำงานอยู่เหนือผิวโลก เพื่อให้สามารถทำการติดต่อระหว่างสถานีบนพื้นโลกได้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ดาวเทียม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Satellite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338" name="Picture 2" descr="http://thaitelecomkm.org/TTE/topic/attach/Principle_of_Satellite_Communications/TTE_80_1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54851"/>
            <a:ext cx="7691645" cy="32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28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หลังจากที่ได้นำเอาโทรศัพท์เคลื่อนที่มาใช้งาน ซึ่งในประเทศไทยได้เริ่มมีการนำเอาระบบ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เซลลูลาร์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มาใช้งานเมื่อราวปี พ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2526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เป็นแบบอนาล็อกหรือเรียกว่าระบบ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800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โดยเป็นระบบที่ใช้คลื่นความถี่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824 MHz - 894 MHz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		ต่อมาก็ได้มีการพัฒนา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เซลลูลาร์แบบดิจิตอลขึ้นมาเมื่อปี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2533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ซึ่งเป็นมาตรฐานที่นิยมใช้กันทั่วโลก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เรียกว่าระบบ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GSM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ที่สามารถติดต่อเชื่อมโยงได้ทั่วโลก โดยพัฒนาการของเซลลูลาร์ได้แบ่งเป็นยุคตามรูปแบบเทคโนโลยี คือ 	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ยุค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G  							-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ยุค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G  							-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ยุค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โทรศัพท์เซลลูลาร์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Cellular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2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ในยุค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G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ซึ่งเป็นเทคโนโลยีที่มีจุดหมายให้การสื่อสารได้เข้าถึงระบบเครือข่ายแบบไร้สายด้วยอุปกรณ์ต่าง ๆ เช่น คอมพิวเตอร์ รวมถึงเครื่องใช้ไฟฟ้าชนิดต่าง ๆ แนวคิดนี้ คือต้องการให้การสื่อสารได้ครอบคลุมพื้นที่ได้ทั้งหมด ซึ่งจะเห็นได้ว่าอุปกรณ์โทรศัพท์เคลื่อนที่ได้มีการพัฒนาขึ้นมาก โดยสามารถนำมาประยุกต์เพิ่อการสื่อสารผ่านระบบเครือข่ายอินเตอร์เน็ต รวมทั้งอุปกรณ์เสริมต่าง ๆ ที่เกี่ยวข้อง เช่น การนำปาร์มติดต่อกับโทรศัพท์เคลื่อนที่เพื่อเข้าสู่ระบบอินเตอร์เน็ต ซึ่งทำให้ผู้ใช้งานสามารถดาว์นโหลดไฟล์ต่าง ๆ ที่ต้องการ รวมทั้งการเข้าสู่โลก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World Wide Web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ได้อย่างง่ายดาย โดยไม่จำเป็นต้องติดต่อผ่านอินเตอร์เน็ตเฉพาะที่ทำงานหรือที่บ้านอีกต่อไป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โทรศัพท์เซลลูลาร์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Cellular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2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ในยุค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G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ซึ่งเป็นเทคโนโลยีที่มีจุดหมายให้การสื่อสารได้เข้าถึงระบบเครือข่ายแบบไร้สายด้วยอุปกรณ์ต่าง ๆ เช่น คอมพิวเตอร์ รวมถึงเครื่องใช้ไฟฟ้าชนิดต่าง ๆ แนวคิดนี้ คือต้องการให้การสื่อสารได้ครอบคลุมพื้นที่ได้ทั้งหมด ซึ่งจะเห็นได้ว่าอุปกรณ์โทรศัพท์เคลื่อนที่ได้มีการพัฒนาขึ้นมาก โดยสามารถนำมาประยุกต์เพิ่อการสื่อสารผ่านระบบเครือข่ายอินเตอร์เน็ต รวมทั้งอุปกรณ์เสริมต่าง ๆ ที่เกี่ยวข้อง เช่น การนำปาร์มติดต่อกับโทรศัพท์เคลื่อนที่เพื่อเข้าสู่ระบบอินเตอร์เน็ต ซึ่งทำให้ผู้ใช้งานสามารถดาว์นโหลดไฟล์ต่าง ๆ ที่ต้องการ รวมทั้งการเข้าสู่โลก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World Wide Web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ได้อย่างง่ายดาย โดยไม่จำเป็นต้องติดต่อผ่านอินเตอร์เน็ตเฉพาะที่ทำงานหรือที่บ้านอีกต่อไป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โทรศัพท์เซลลูลาร์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Cellular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การนำอุปกรณ์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PDA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ใช้งานกับโทรศัพท์เคลื่อนที่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362" name="Picture 2" descr="http://ecx.images-amazon.com/images/I/31Q88Y5ZDB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924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81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ยุค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 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 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Forth Generation )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 4จี เป็นเครือข่ายไร้สายความเร็วสูงชนิดพิเศษ หรือเป็นเส้นทางด่วนสำหรับข้อมูลที่ไม่ต้องอาศัยการลากสายเคเบิล โดยระบบเครือข่ายใหม่นี้ จะสามารถใช้งานได้   แบบไร้สาย รวมถึงคุณสมบัติการเชื่อมต่อเสมือนจริงในรูปแบบสามมิติ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three-dimensional)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ระหว่างผู้ใช้โทรศัพท์ด้วยกันเอง นอกจากนั้น สถานีฐาน ซึ่งทำหน้าที่ในการส่งผ่านสัญญาณโทรศัพท์เคลื่อนที่จากเครื่อง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ไปยังอีกเครื่องหนึ่ง และมีต้นทุนการติดตั้งที่แพงลิ่วในขณะนี้ จะมีให้เห็นกันอย่าง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แพร่หลายเช่นเดียวกับ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หลอดไฟฟ้าตามบ้านเลยทีเดียว สำหรับ 4จี จะสามารถส่งผ่านข้อมูลแบบไร้สายด้วยระดับความเร็วสูงที่เพิ่มขึ้น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ถึง100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เมกะไบต์ต่อวินาที ซึ่งห่างจากความเร็วของชุดอุปกรณ์ที่ใช้กันอยู่ในปัจจุบัน ที่ระดับ 10 กิโลบิตต่อวินาที</a:t>
            </a: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โทรศัพท์เซลลูลาร์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Cellular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1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คำอธิบายรายวิชา 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ศึกษาและปฏิบัติเกี่ยวกับพื้นฐานของการสื่อสารและระบบเครือข่าย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องค์ประกอบของการสื่อสาร ตัวกลางและอุปกรณ์ มาตรฐานของการสื่อสารข้อมูลชนิดของสัญญาณและวิธีการส่งข้อมูล สื่อและอุปกรณ์ที่ใช้ในการรับส่งข้อมูลในระบบเครือข่าย โครงสร้างของเครือข่ายคอมพิวเตอร์ โพรโตคอล การออกแบบ ระบบเครือข่ายกับอินเตอร์เน็ต บริการต่าง ๆ บนอินเตอร์เน็ต ตัวอย่างของเครือข่ายและประโยชน์ของเครือข่ายแต่ละประเภท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8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ตารางเปรียบเทียบระหว่าง 3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4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399"/>
            <a:ext cx="8153400" cy="492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20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ยุค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5G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ค่ายมือถือซัมซุงเกาหลีใต้ ทดลองโทรศัพท์เคลื่อนที่ ระบบ 5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ที่มีความเร็วสูงถึง 1 กิ๊กต่อวินาที เมื่อปี 2013 ก็สร้างความตื่นตะลึงไปทั่วโลก เพราะสามารถดาวน์โหลดภาพยนตร์ระบบ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ความคมชัดสูงทั้งเรื่องได้ในเวลาเพียง 30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วินาทีแต่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ระบบโทรศัพท์เคลื่อนที่ 5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วันนี้ ได้พัฒนาความเร็วขึ้นไปถึง 800 กิ๊กต่อวินาทีแล้ว มีความเร็วมากกว่าระบบ 5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ของซัมซุงถึง 100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ความเร็วที่ 800 กิ๊กต่อวินาที โทรศัพท์ระบบ 5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สามารถดาวน์โหลดภาพยนตร์ระบบ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ความคมชัดสูงได้ถึง 33 เรื่องภายในเวลาเพียง 1 วินาทีเท่านั้น จนนักวิจัยชักเป็นห่วงว่าจะมีมนุษย์ที่ไหนต้องการดาวน์โหลดอะไรรวดเร็วมากมายขนาด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นั้นแต่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ก็คาดกันว่า ภายในปี 2020 อีก 5 ปีข้างหน้า โลกจะเข้าสู่ยุค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Internet of Things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ทุกสิ่งทุกอย่างในโลกจะเชื่อมโยงกันด้วยเครือข่ายอินเตอร์เน็ตทั้งหมด ภายในปี 2020 จะมีเครื่องมือสื่อสารทุกชนิดกว่า 50,000–100,000 ล้านเครื่อง เชื่อมต่อสื่อสารกันทางอินเตอร์เน็ต การเชื่อมต่อเหล่านี้จะสื่อสารกันด้วยคลื่นความถี่ที่แตกต่าง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กันนี่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คือยุคที่เรียกว่า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Internet of Things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อย่างแท้จริง</a:t>
            </a:r>
          </a:p>
          <a:p>
            <a:pPr marL="0" indent="0" algn="thaiDist">
              <a:buNone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โทรศัพท์เซลลูลาร์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Cellular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8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WAP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เป็นโปรโตคอลสำหรับอุปกรณ์พกพา เช่น โทรศัพท์เคลื่อนที่หรือ ระบบ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PDA (Personal Digital Assistant)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เพื่อใช้งานเข้าสู่ระบบเครือข่ายอินเตอร์เน็ต โดย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WAP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ออกแบบมาเพื่อให้ใช้งานในเครือข่ายไร้สายที่มีความเร็วต่ำ		เป็นที่ทราบกันดีแล้วว่า ใน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อินเตอร์เน็ตใช้ภาษา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HTML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เพื่อออกแบบเว็บไซต์เพื่อใช้งานบนเครื่องไมโครคอมพิวเตอร์ แต่การแสดงผลดังกล่าวคงไม่เหมาะกับการแสดงบนเครื่องที่เป็นอุปกรณ์พกพาที่มีขนาดเล็ก เนื่องจากมีข้อจำกัดของแบนค์วิธ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Bandwidth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จึงมีการพัฒนาภาษาที่ใช้บนเครื่องดังกล่าวคือ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WML (Wireless Markup Language)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ซึ่งมีลักษณะคล้ายกับ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HTML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WML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ออกแบบมาเพื่อใช้งานบนเครือข่ายขนาดเล็ก มีโครงสร้างสถาปัตยกรรมเป็นลักษณะชั้นสื่อสาร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Layer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ตามมาตรฐานของ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OSI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โมเดล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WAP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Wireless Application Protocol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1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12" y="1905000"/>
            <a:ext cx="1293688" cy="4571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End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การวัดผลและประเมินผล 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จิตนิสัย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คะแนน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เข้าขั้นเรียน </a:t>
            </a:r>
            <a:r>
              <a:rPr lang="en-US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10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คะแนน </a:t>
            </a:r>
            <a:r>
              <a:rPr lang="en-US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ความตั้งใจเรียน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10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คะแนน </a:t>
            </a:r>
            <a:endParaRPr lang="th-TH" sz="3200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มอบหมายงาน	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คะแนน</a:t>
            </a:r>
          </a:p>
          <a:p>
            <a:pPr marL="0" indent="0" algn="thaiDist">
              <a:buNone/>
            </a:pPr>
            <a: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	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10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คะแนน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</a:p>
          <a:p>
            <a:pPr marL="0" indent="0" algn="thaiDist">
              <a:buNone/>
            </a:pPr>
            <a:r>
              <a:rPr lang="en-US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รายงานกลุ่ม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คะแนน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ทดสอบย่อย 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คะแนน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ทดสอบปลายภาค 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รวมคะแนน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100 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6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038600"/>
            <a:ext cx="8305800" cy="1828800"/>
          </a:xfrm>
        </p:spPr>
        <p:txBody>
          <a:bodyPr>
            <a:normAutofit/>
          </a:bodyPr>
          <a:lstStyle/>
          <a:p>
            <a:r>
              <a:rPr lang="th-TH" b="1" dirty="0" smtClean="0"/>
              <a:t>บทที่ 1 พื้นฐานการสื่อสารข้อมูล</a:t>
            </a:r>
            <a:br>
              <a:rPr lang="th-TH" b="1" dirty="0" smtClean="0"/>
            </a:br>
            <a:r>
              <a:rPr lang="th-TH" b="1" dirty="0"/>
              <a:t>	 </a:t>
            </a:r>
            <a:r>
              <a:rPr lang="th-TH" b="1" dirty="0" smtClean="0"/>
              <a:t>  </a:t>
            </a:r>
            <a:r>
              <a:rPr lang="en-US" sz="2800" b="1" dirty="0" smtClean="0"/>
              <a:t>(Fundamental of Data Communications)</a:t>
            </a:r>
            <a:endParaRPr lang="th-TH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b="1" dirty="0" smtClean="0"/>
              <a:t>อ.จุฑาวุฒิ </a:t>
            </a:r>
            <a:r>
              <a:rPr lang="th-TH" b="1" dirty="0" err="1" smtClean="0"/>
              <a:t>จันทรมา</a:t>
            </a:r>
            <a:r>
              <a:rPr lang="th-TH" b="1" dirty="0" smtClean="0"/>
              <a:t>ลี                           </a:t>
            </a:r>
            <a:r>
              <a:rPr lang="en-US" b="1" dirty="0" smtClean="0"/>
              <a:t>Computer Science</a:t>
            </a:r>
            <a:endParaRPr lang="th-TH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6019800"/>
            <a:ext cx="2209800" cy="76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/>
              <a:t>ม.ราช</a:t>
            </a:r>
            <a:r>
              <a:rPr lang="th-TH" b="1" dirty="0" err="1" smtClean="0"/>
              <a:t>ภัฏ</a:t>
            </a:r>
            <a:r>
              <a:rPr lang="th-TH" b="1" dirty="0" smtClean="0"/>
              <a:t>สวนดุสิต</a:t>
            </a:r>
            <a:endParaRPr lang="th-TH" b="1" dirty="0"/>
          </a:p>
        </p:txBody>
      </p:sp>
      <p:pic>
        <p:nvPicPr>
          <p:cNvPr id="7170" name="Picture 2" descr="http://das.ohio.gov/portals/0/image/OITImages/ISD/Networ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4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การสื่อสารข้อมูล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thaiDist"/>
            <a:r>
              <a:rPr lang="th-TH" dirty="0" smtClean="0"/>
              <a:t>การสื่อสารข้อมูล เป็นกระบวนการถ่ายโอนข้อมูล</a:t>
            </a:r>
            <a:r>
              <a:rPr lang="en-US" dirty="0" smtClean="0"/>
              <a:t>/</a:t>
            </a:r>
            <a:r>
              <a:rPr lang="th-TH" dirty="0" smtClean="0"/>
              <a:t>สารสนเทศจากแหล่งกำเนิดข่าวสารผ่านสื่อกลาง เพื่อส่งไปยังจุดหมายปลายทางที่ต้องการ สิ่งที่เกิดขึ้นจากการสื่อสารข้อมูลระหว่างกันนั้น จะประกอบด้วยส่วนสำคัญ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dirty="0" smtClean="0"/>
              <a:t> </a:t>
            </a:r>
            <a:r>
              <a:rPr lang="th-TH" dirty="0" smtClean="0"/>
              <a:t>ส่วนด้วยกันคือ</a:t>
            </a:r>
            <a:endParaRPr lang="en-US" dirty="0"/>
          </a:p>
        </p:txBody>
      </p:sp>
      <p:pic>
        <p:nvPicPr>
          <p:cNvPr id="1026" name="Picture 2" descr="http://2.bp.blogspot.com/-oosfHukjuYo/UR-0ZohMkEI/AAAAAAAAMP8/JPltHPC4mkQ/s1600/Communic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199"/>
            <a:ext cx="6400799" cy="266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การสื่อสารข้อมูล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การส่งมอบ (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Delivery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ระบบจะสามารถส่งมอบข้อมูลจากต้นทาง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Source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ไปยังปลายทาง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Destination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ได้อย่างถูกต้อง เป้าหมายของการส่งมอบ คือ การส่งข้อมูลไปถึงผู้รับปลายทาง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			      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ถูกต้อง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และแน่นอน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Accuracy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จะต้องทำการส่งข้อมูลได้อย่างถูกต้องและแน่นอน ซึ่งความเป็นไปได้ของข้อมูลที่ส่งไปนั้น อาจจะมีความผิดพลาดที่สามารถเกิดขึ้นได้ในระหว่างการเดินทางของข้อมูลนั้นหมายถึงข้อมูลที่ส่งไปยังผู้รับนั้น มาสามารถใช้งานได้ ดังนั้น กระบวนการที่แก้ไขจากข้อผิดพลาดนี้ ระบบจะต้องสามารถตรวจสอบความถูกต้องของข้อมูลหรือมีการส่งข้อมูลรอบใหม่หากข้อมูลก่อนหน้านั้นส่งมาไม่สัมฤทธิ์ผลจากสาเหตุใดก็ตา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0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การสื่อสารข้อมูล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ระยะเวลาในการส่งที่เหมาะสม (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Timeliness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ระบบจะต้องทำการส่งข้อมูลไปถึงปลายทางในช่วงเวลาที่เหมาะสม ในบางระบบข้อมูลที่ส่งไปยังผู้รับนั้น ความเร็วในการส่งอาจจะไม่ใช่สาระสำคัญ แต่ในบางระบบอาจต้องใช้ความรวดเร็วในการส่งข้อมูล หากข้อมูลที่ส่งไปเกิดความล่าช้า อาจส่งผลต่อการใช้งานได้ เช่น การส่งภาพวิดีโอ เสียง หรือข้อมูลภาพพร้อมเสียง หากข้อมูลส่งไปถึงผู้รับล่าช้า การแสดงผลข้อมูลทางฝ่ายผู้รับก็อาจทำให้เกิดความเหลื่อมล้ำของเวลา แลดูไม่เป็นธรรมชาติเช่น เสียงพูดได้ดำเนินการไปมากแล้ว แต่ภาพยังไม่มา เป็นต้น ซึ่งตัวอย่างนี้ควรเป็นการส่งข้อมูลในลัษณะแบบตอบสนองฉับพลัน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Real-time Transmission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โดยระยะเวลาในการส่งข้อมูลไม่ควรล่าช้า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Delay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เกินกว่าที่ควรจะเป็น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			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8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1213</TotalTime>
  <Words>1972</Words>
  <Application>Microsoft Office PowerPoint</Application>
  <PresentationFormat>On-screen Show (4:3)</PresentationFormat>
  <Paragraphs>177</Paragraphs>
  <Slides>43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Median</vt:lpstr>
      <vt:lpstr>วิชา  พื้นฐานการสื่อสารข้อมูลและเครือข่าย (Fundamental of Data Communications and Networks)</vt:lpstr>
      <vt:lpstr>จุดประสงค์รายวิชา เพื่อให้</vt:lpstr>
      <vt:lpstr>มาตรฐานรายวิชา </vt:lpstr>
      <vt:lpstr>คำอธิบายรายวิชา </vt:lpstr>
      <vt:lpstr>การวัดผลและประเมินผล </vt:lpstr>
      <vt:lpstr>บทที่ 1 พื้นฐานการสื่อสารข้อมูล     (Fundamental of Data Communications)</vt:lpstr>
      <vt:lpstr>การสื่อสารข้อมูล</vt:lpstr>
      <vt:lpstr>การสื่อสารข้อมูล</vt:lpstr>
      <vt:lpstr>การสื่อสารข้อมูล</vt:lpstr>
      <vt:lpstr>องค์ประกอบของระบบการสื่อสารข้อมูล</vt:lpstr>
      <vt:lpstr>ภาพแสดงองค์ประกอบของการสื่อสารข้อมูล</vt:lpstr>
      <vt:lpstr>องค์ประกอบของระบบการสื่อสารข้อมูล</vt:lpstr>
      <vt:lpstr>องค์ประกอบของระบบการสื่อสารข้อมูล</vt:lpstr>
      <vt:lpstr>องค์ประกอบของระบบการสื่อสารข้อมูล</vt:lpstr>
      <vt:lpstr>รูปแบบของการสื่อสารข้อมูล</vt:lpstr>
      <vt:lpstr>รูปแบบของการสื่อสารข้อมูล</vt:lpstr>
      <vt:lpstr>รูปแบบของการสื่อสารข้อมูล</vt:lpstr>
      <vt:lpstr>รูปแบบของการสื่อสารข้อมูล</vt:lpstr>
      <vt:lpstr>สัญญาณไฟฟ้า</vt:lpstr>
      <vt:lpstr>สัญญาณไฟฟ้า</vt:lpstr>
      <vt:lpstr>1. สื่อกลาง (Transmission Media)</vt:lpstr>
      <vt:lpstr>1. สื่อกลาง (Transmission Media)</vt:lpstr>
      <vt:lpstr>1. สื่อกลาง (Transmission Media)</vt:lpstr>
      <vt:lpstr>2. ระยะทาง (Distance)</vt:lpstr>
      <vt:lpstr>การส่งข้อมูล</vt:lpstr>
      <vt:lpstr>การส่งข้อมูล</vt:lpstr>
      <vt:lpstr>การสื่อสารไร้สาย</vt:lpstr>
      <vt:lpstr>การสื่อสารไร้สาย</vt:lpstr>
      <vt:lpstr>การสื่อสารไร้สาย</vt:lpstr>
      <vt:lpstr>การสื่อสารไร้สาย</vt:lpstr>
      <vt:lpstr>การสื่อสารไร้สาย</vt:lpstr>
      <vt:lpstr>ไมโครเวฟ (Microwave)</vt:lpstr>
      <vt:lpstr>การสื่อสารด้วยคลื่นไมโครเวฟบนพื้นโลก</vt:lpstr>
      <vt:lpstr>ดาวเทียม (Satellite)</vt:lpstr>
      <vt:lpstr>โทรศัพท์เซลลูลาร์ (Cellular)</vt:lpstr>
      <vt:lpstr>โทรศัพท์เซลลูลาร์ (Cellular)</vt:lpstr>
      <vt:lpstr>โทรศัพท์เซลลูลาร์ (Cellular)</vt:lpstr>
      <vt:lpstr>การนำอุปกรณ์ PDA ใช้งานกับโทรศัพท์เคลื่อนที่</vt:lpstr>
      <vt:lpstr>โทรศัพท์เซลลูลาร์ (Cellular)</vt:lpstr>
      <vt:lpstr>ตารางเปรียบเทียบระหว่าง 3G กับ 4G</vt:lpstr>
      <vt:lpstr>โทรศัพท์เซลลูลาร์ (Cellular)</vt:lpstr>
      <vt:lpstr>WAP (Wireless Application Protocol)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MAC</dc:creator>
  <cp:lastModifiedBy>com3</cp:lastModifiedBy>
  <cp:revision>150</cp:revision>
  <dcterms:created xsi:type="dcterms:W3CDTF">2010-10-23T15:07:00Z</dcterms:created>
  <dcterms:modified xsi:type="dcterms:W3CDTF">2001-12-31T18:17:20Z</dcterms:modified>
</cp:coreProperties>
</file>